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48" r:id="rId1"/>
  </p:sldMasterIdLst>
  <p:notesMasterIdLst>
    <p:notesMasterId r:id="rId21"/>
  </p:notesMasterIdLst>
  <p:sldIdLst>
    <p:sldId id="260" r:id="rId2"/>
    <p:sldId id="433" r:id="rId3"/>
    <p:sldId id="283" r:id="rId4"/>
    <p:sldId id="284" r:id="rId5"/>
    <p:sldId id="278" r:id="rId6"/>
    <p:sldId id="279" r:id="rId7"/>
    <p:sldId id="280" r:id="rId8"/>
    <p:sldId id="281" r:id="rId9"/>
    <p:sldId id="282" r:id="rId10"/>
    <p:sldId id="286" r:id="rId11"/>
    <p:sldId id="287" r:id="rId12"/>
    <p:sldId id="288" r:id="rId13"/>
    <p:sldId id="290" r:id="rId14"/>
    <p:sldId id="291" r:id="rId15"/>
    <p:sldId id="292" r:id="rId16"/>
    <p:sldId id="293" r:id="rId17"/>
    <p:sldId id="298" r:id="rId18"/>
    <p:sldId id="295" r:id="rId19"/>
    <p:sldId id="297" r:id="rId20"/>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488">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87570" autoAdjust="0"/>
  </p:normalViewPr>
  <p:slideViewPr>
    <p:cSldViewPr>
      <p:cViewPr varScale="1">
        <p:scale>
          <a:sx n="63" d="100"/>
          <a:sy n="63" d="100"/>
        </p:scale>
        <p:origin x="1164" y="66"/>
      </p:cViewPr>
      <p:guideLst>
        <p:guide orient="horz" pos="148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38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1301D2C-988B-4947-AE5F-827EDB42D6F4}"/>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37891" name="Rectangle 3">
            <a:extLst>
              <a:ext uri="{FF2B5EF4-FFF2-40B4-BE49-F238E27FC236}">
                <a16:creationId xmlns:a16="http://schemas.microsoft.com/office/drawing/2014/main" id="{BC6CC743-F69A-453F-9CB3-F910C5D6ACB6}"/>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mn-cs"/>
              </a:defRPr>
            </a:lvl1pPr>
          </a:lstStyle>
          <a:p>
            <a:pPr>
              <a:defRPr/>
            </a:pPr>
            <a:endParaRPr lang="en-US"/>
          </a:p>
        </p:txBody>
      </p:sp>
      <p:sp>
        <p:nvSpPr>
          <p:cNvPr id="5124" name="Rectangle 4">
            <a:extLst>
              <a:ext uri="{FF2B5EF4-FFF2-40B4-BE49-F238E27FC236}">
                <a16:creationId xmlns:a16="http://schemas.microsoft.com/office/drawing/2014/main" id="{3FCEE0D0-C25D-44D3-BD65-02E8F0AF2DEB}"/>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a:extLst>
              <a:ext uri="{FF2B5EF4-FFF2-40B4-BE49-F238E27FC236}">
                <a16:creationId xmlns:a16="http://schemas.microsoft.com/office/drawing/2014/main" id="{05D65275-0153-400C-AD99-25B55DFE7E4D}"/>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a:extLst>
              <a:ext uri="{FF2B5EF4-FFF2-40B4-BE49-F238E27FC236}">
                <a16:creationId xmlns:a16="http://schemas.microsoft.com/office/drawing/2014/main" id="{15494B27-E91A-4A04-9082-2FD560AB9E9D}"/>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37895" name="Rectangle 7">
            <a:extLst>
              <a:ext uri="{FF2B5EF4-FFF2-40B4-BE49-F238E27FC236}">
                <a16:creationId xmlns:a16="http://schemas.microsoft.com/office/drawing/2014/main" id="{BEA28332-7B6B-474C-A9C4-D9750F3CFE87}"/>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5E287037-3EC1-425C-823F-6F44A60025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1A4CEFE9-5C7B-4425-A211-AE7BAF26DD93}"/>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42DB1BCA-FFEB-4B32-855F-2A0C187E89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ea typeface="ＭＳ Ｐゴシック" panose="020B0600070205080204" pitchFamily="34" charset="-128"/>
              </a:rPr>
              <a:t>Standard First Aid, CPR, and AED, Eighth Edition</a:t>
            </a:r>
          </a:p>
          <a:p>
            <a:endParaRPr lang="en-US" altLang="en-US" dirty="0">
              <a:latin typeface="Arial" panose="020B0604020202020204" pitchFamily="34" charset="0"/>
              <a:ea typeface="ＭＳ Ｐゴシック" panose="020B0600070205080204" pitchFamily="34" charset="-128"/>
            </a:endParaRPr>
          </a:p>
        </p:txBody>
      </p:sp>
      <p:sp>
        <p:nvSpPr>
          <p:cNvPr id="7172" name="Slide Number Placeholder 3">
            <a:extLst>
              <a:ext uri="{FF2B5EF4-FFF2-40B4-BE49-F238E27FC236}">
                <a16:creationId xmlns:a16="http://schemas.microsoft.com/office/drawing/2014/main" id="{82D66819-7F3B-466A-A9D9-7406D543DB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1BC47E-D6AA-4276-971D-6240893AABC3}"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F8B6A2E-7690-463D-9058-05976491AF8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B0FAC8-E233-4AEA-951F-C02C847B0625}" type="slidenum">
              <a:rPr lang="en-US" altLang="en-US" sz="1200" smtClean="0"/>
              <a:pPr/>
              <a:t>15</a:t>
            </a:fld>
            <a:endParaRPr lang="en-US" altLang="en-US" sz="1200"/>
          </a:p>
        </p:txBody>
      </p:sp>
      <p:sp>
        <p:nvSpPr>
          <p:cNvPr id="29699" name="Rectangle 2">
            <a:extLst>
              <a:ext uri="{FF2B5EF4-FFF2-40B4-BE49-F238E27FC236}">
                <a16:creationId xmlns:a16="http://schemas.microsoft.com/office/drawing/2014/main" id="{5BF748EA-06F0-4967-8462-906BEEB8B39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2BAA7227-9241-4B5A-A4E9-2EA2B373BB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D44ABEB-F16D-46C1-923E-FA7BF0C4C0F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A26F10-02F2-4009-B1A7-54C6948A22AA}" type="slidenum">
              <a:rPr lang="en-US" altLang="en-US" sz="1200" smtClean="0"/>
              <a:pPr/>
              <a:t>16</a:t>
            </a:fld>
            <a:endParaRPr lang="en-US" altLang="en-US" sz="1200"/>
          </a:p>
        </p:txBody>
      </p:sp>
      <p:sp>
        <p:nvSpPr>
          <p:cNvPr id="31747" name="Rectangle 2">
            <a:extLst>
              <a:ext uri="{FF2B5EF4-FFF2-40B4-BE49-F238E27FC236}">
                <a16:creationId xmlns:a16="http://schemas.microsoft.com/office/drawing/2014/main" id="{96283624-5859-4F2F-86F6-28A5462C9190}"/>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CAE5F3F-DEA0-4AD4-934B-3FBC288ED0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EEF62E9-73C2-431B-9BF4-D9F82577BA4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786782-0223-4DAF-9301-F93CCF647005}" type="slidenum">
              <a:rPr lang="en-US" altLang="en-US" sz="1200" smtClean="0"/>
              <a:pPr/>
              <a:t>18</a:t>
            </a:fld>
            <a:endParaRPr lang="en-US" altLang="en-US" sz="1200"/>
          </a:p>
        </p:txBody>
      </p:sp>
      <p:sp>
        <p:nvSpPr>
          <p:cNvPr id="35843" name="Rectangle 2">
            <a:extLst>
              <a:ext uri="{FF2B5EF4-FFF2-40B4-BE49-F238E27FC236}">
                <a16:creationId xmlns:a16="http://schemas.microsoft.com/office/drawing/2014/main" id="{F21A12D1-5B23-4C4C-B613-47210AEA6FF1}"/>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D295C2AE-1B50-41E3-98A5-A3882D3B1F7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F90358B-59CA-481C-B71E-16199EBCD6B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D24D139-C32F-47D5-8EC9-A989B7B5DE2C}" type="slidenum">
              <a:rPr lang="en-US" altLang="en-US" sz="1200" smtClean="0"/>
              <a:pPr/>
              <a:t>19</a:t>
            </a:fld>
            <a:endParaRPr lang="en-US" altLang="en-US" sz="1200"/>
          </a:p>
        </p:txBody>
      </p:sp>
      <p:sp>
        <p:nvSpPr>
          <p:cNvPr id="39939" name="Rectangle 2">
            <a:extLst>
              <a:ext uri="{FF2B5EF4-FFF2-40B4-BE49-F238E27FC236}">
                <a16:creationId xmlns:a16="http://schemas.microsoft.com/office/drawing/2014/main" id="{085B56B9-A4EE-4BC4-9259-E7F7E48C8E8D}"/>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55CB3318-C02F-4834-8108-D95C3A9F47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2A12573C-20B8-4BA4-9291-0FAC8D42F1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8868C64-426F-4E11-84DA-A6600ACF63EC}" type="slidenum">
              <a:rPr lang="en-US" altLang="en-US" sz="1200" smtClean="0"/>
              <a:pPr/>
              <a:t>3</a:t>
            </a:fld>
            <a:endParaRPr lang="en-US" altLang="en-US" sz="1200"/>
          </a:p>
        </p:txBody>
      </p:sp>
      <p:sp>
        <p:nvSpPr>
          <p:cNvPr id="9219" name="Rectangle 2">
            <a:extLst>
              <a:ext uri="{FF2B5EF4-FFF2-40B4-BE49-F238E27FC236}">
                <a16:creationId xmlns:a16="http://schemas.microsoft.com/office/drawing/2014/main" id="{7B16C850-2E53-40E7-837C-87F6170FAF5A}"/>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1829FA09-F971-40A6-8EE0-49B32279CD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9F340870-00FE-4C6C-94F8-FD087F590A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F74FEF-BCE1-47A4-8D47-E5211DA16613}" type="slidenum">
              <a:rPr lang="en-US" altLang="en-US" sz="1200" smtClean="0"/>
              <a:pPr/>
              <a:t>4</a:t>
            </a:fld>
            <a:endParaRPr lang="en-US" altLang="en-US" sz="1200"/>
          </a:p>
        </p:txBody>
      </p:sp>
      <p:sp>
        <p:nvSpPr>
          <p:cNvPr id="11267" name="Rectangle 2">
            <a:extLst>
              <a:ext uri="{FF2B5EF4-FFF2-40B4-BE49-F238E27FC236}">
                <a16:creationId xmlns:a16="http://schemas.microsoft.com/office/drawing/2014/main" id="{1A217EAE-BB26-4870-9A56-9B6F8DB6DC3C}"/>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319315B9-5596-4F2B-92F5-202222028B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B533388-4DF3-4CC7-8B52-32C4A9D8E182}"/>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9F94C2E5-94AD-41F1-A015-26BBD44791B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3316" name="Slide Number Placeholder 3">
            <a:extLst>
              <a:ext uri="{FF2B5EF4-FFF2-40B4-BE49-F238E27FC236}">
                <a16:creationId xmlns:a16="http://schemas.microsoft.com/office/drawing/2014/main" id="{5D26393F-8384-4A99-BEE3-33349EEDFB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F82C910-7D5C-4C79-A106-81524B8BD0D3}" type="slidenum">
              <a:rPr lang="en-US" altLang="en-US" sz="1200" smtClean="0"/>
              <a:pPr/>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47A546A-17FA-410A-83E5-8906C31064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C94581-6269-4E01-A184-A14376EA8B19}" type="slidenum">
              <a:rPr lang="en-US" altLang="en-US" sz="1200" smtClean="0"/>
              <a:pPr/>
              <a:t>10</a:t>
            </a:fld>
            <a:endParaRPr lang="en-US" altLang="en-US" sz="1200"/>
          </a:p>
        </p:txBody>
      </p:sp>
      <p:sp>
        <p:nvSpPr>
          <p:cNvPr id="19459" name="Rectangle 2">
            <a:extLst>
              <a:ext uri="{FF2B5EF4-FFF2-40B4-BE49-F238E27FC236}">
                <a16:creationId xmlns:a16="http://schemas.microsoft.com/office/drawing/2014/main" id="{B275FCF0-3619-46D1-91EE-6476454B7751}"/>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9B24DCA6-7BE6-467A-AE4B-FBAF3CD84A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0C389147-26FD-4D09-B11E-A735C765497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7A8443-84A5-44EA-81EC-C35A938CE425}" type="slidenum">
              <a:rPr lang="en-US" altLang="en-US" sz="1200" smtClean="0"/>
              <a:pPr/>
              <a:t>11</a:t>
            </a:fld>
            <a:endParaRPr lang="en-US" altLang="en-US" sz="1200"/>
          </a:p>
        </p:txBody>
      </p:sp>
      <p:sp>
        <p:nvSpPr>
          <p:cNvPr id="21507" name="Rectangle 2">
            <a:extLst>
              <a:ext uri="{FF2B5EF4-FFF2-40B4-BE49-F238E27FC236}">
                <a16:creationId xmlns:a16="http://schemas.microsoft.com/office/drawing/2014/main" id="{01CB8AB3-19C0-4A17-BB3C-AD4702478A3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41BEF866-D24B-4E11-BCA1-42F5CE0F8BC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272839C-E24A-47DE-87AD-6F6A9CE1181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CB56AC-FC69-4D14-8E92-FCCD6A691FBF}" type="slidenum">
              <a:rPr lang="en-US" altLang="en-US" sz="1200" smtClean="0"/>
              <a:pPr/>
              <a:t>12</a:t>
            </a:fld>
            <a:endParaRPr lang="en-US" altLang="en-US" sz="1200"/>
          </a:p>
        </p:txBody>
      </p:sp>
      <p:sp>
        <p:nvSpPr>
          <p:cNvPr id="23555" name="Rectangle 2">
            <a:extLst>
              <a:ext uri="{FF2B5EF4-FFF2-40B4-BE49-F238E27FC236}">
                <a16:creationId xmlns:a16="http://schemas.microsoft.com/office/drawing/2014/main" id="{024DFB8D-2615-48AD-886F-C615E64ED3CD}"/>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20BBBAFA-228F-47A8-A2D4-CB004C4F076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DDFC80B-9579-4B10-85C3-7B30152AC4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48148E-3EDB-4DCD-9ED6-66327D7E515B}" type="slidenum">
              <a:rPr lang="en-US" altLang="en-US" sz="1200" smtClean="0"/>
              <a:pPr/>
              <a:t>13</a:t>
            </a:fld>
            <a:endParaRPr lang="en-US" altLang="en-US" sz="1200"/>
          </a:p>
        </p:txBody>
      </p:sp>
      <p:sp>
        <p:nvSpPr>
          <p:cNvPr id="25603" name="Rectangle 2">
            <a:extLst>
              <a:ext uri="{FF2B5EF4-FFF2-40B4-BE49-F238E27FC236}">
                <a16:creationId xmlns:a16="http://schemas.microsoft.com/office/drawing/2014/main" id="{D6488299-5B51-4D13-84B3-3255DC7A7F6B}"/>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71A53049-A21E-434E-AAF3-98BE126D8E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9DFD087-238E-451E-A67A-B569852547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619F610-CAF9-4832-8BC8-920B85FF2FDD}" type="slidenum">
              <a:rPr lang="en-US" altLang="en-US" sz="1200" smtClean="0"/>
              <a:pPr/>
              <a:t>14</a:t>
            </a:fld>
            <a:endParaRPr lang="en-US" altLang="en-US" sz="1200"/>
          </a:p>
        </p:txBody>
      </p:sp>
      <p:sp>
        <p:nvSpPr>
          <p:cNvPr id="27651" name="Rectangle 2">
            <a:extLst>
              <a:ext uri="{FF2B5EF4-FFF2-40B4-BE49-F238E27FC236}">
                <a16:creationId xmlns:a16="http://schemas.microsoft.com/office/drawing/2014/main" id="{6A0B63E9-ABA4-43D1-A6FE-3F8E4E76460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B379D54F-E2BF-47C2-85B4-E79930850B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432B6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542F95-D485-47CF-B8F6-EAD7E2F4507C}"/>
              </a:ext>
            </a:extLst>
          </p:cNvPr>
          <p:cNvSpPr/>
          <p:nvPr/>
        </p:nvSpPr>
        <p:spPr>
          <a:xfrm>
            <a:off x="0" y="1851025"/>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solidFill>
                <a:srgbClr val="E1E1E1"/>
              </a:solidFill>
              <a:latin typeface="Arial" panose="020B0604020202020204" pitchFamily="34" charset="0"/>
            </a:endParaRPr>
          </a:p>
        </p:txBody>
      </p:sp>
      <p:sp>
        <p:nvSpPr>
          <p:cNvPr id="6" name="Rectangle 5">
            <a:extLst>
              <a:ext uri="{FF2B5EF4-FFF2-40B4-BE49-F238E27FC236}">
                <a16:creationId xmlns:a16="http://schemas.microsoft.com/office/drawing/2014/main" id="{7971FD77-5355-451F-AEA2-953856BC54CF}"/>
              </a:ext>
            </a:extLst>
          </p:cNvPr>
          <p:cNvSpPr/>
          <p:nvPr/>
        </p:nvSpPr>
        <p:spPr>
          <a:xfrm>
            <a:off x="0" y="701675"/>
            <a:ext cx="12192000" cy="1033463"/>
          </a:xfrm>
          <a:prstGeom prst="rect">
            <a:avLst/>
          </a:prstGeom>
          <a:solidFill>
            <a:srgbClr val="F4783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solidFill>
                <a:srgbClr val="E1E1E1"/>
              </a:solidFill>
              <a:latin typeface="Arial" panose="020B0604020202020204" pitchFamily="34" charset="0"/>
            </a:endParaRPr>
          </a:p>
        </p:txBody>
      </p:sp>
      <p:sp>
        <p:nvSpPr>
          <p:cNvPr id="8" name="Rectangle 9">
            <a:extLst>
              <a:ext uri="{FF2B5EF4-FFF2-40B4-BE49-F238E27FC236}">
                <a16:creationId xmlns:a16="http://schemas.microsoft.com/office/drawing/2014/main" id="{4E759D23-6539-44D1-828A-DAD4ABAB6598}"/>
              </a:ext>
            </a:extLst>
          </p:cNvPr>
          <p:cNvSpPr>
            <a:spLocks noChangeArrowheads="1"/>
          </p:cNvSpPr>
          <p:nvPr userDrawn="1"/>
        </p:nvSpPr>
        <p:spPr bwMode="auto">
          <a:xfrm>
            <a:off x="0" y="6503988"/>
            <a:ext cx="12192000" cy="215900"/>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algn="ctr" eaLnBrk="1" hangingPunct="1">
              <a:defRPr/>
            </a:pPr>
            <a:r>
              <a:rPr lang="en-US" altLang="en-US" sz="800" dirty="0">
                <a:solidFill>
                  <a:srgbClr val="FFFFFF"/>
                </a:solidFill>
                <a:cs typeface="Arial" panose="020B0604020202020204" pitchFamily="34" charset="0"/>
              </a:rPr>
              <a:t>Copyright © 2022 by Public Safety Group, A Division of Jones &amp; Bartlett Learning. </a:t>
            </a:r>
            <a:r>
              <a:rPr lang="en-US" altLang="en-US" sz="800" dirty="0" err="1">
                <a:solidFill>
                  <a:srgbClr val="FFFFFF"/>
                </a:solidFill>
                <a:cs typeface="Arial" panose="020B0604020202020204" pitchFamily="34" charset="0"/>
              </a:rPr>
              <a:t>www.psglearning.com</a:t>
            </a:r>
            <a:r>
              <a:rPr lang="en-US" altLang="en-US" sz="800" dirty="0">
                <a:solidFill>
                  <a:srgbClr val="FFFFFF"/>
                </a:solidFill>
                <a:cs typeface="Arial" panose="020B0604020202020204" pitchFamily="34" charset="0"/>
              </a:rPr>
              <a:t>.</a:t>
            </a:r>
          </a:p>
        </p:txBody>
      </p:sp>
      <p:sp>
        <p:nvSpPr>
          <p:cNvPr id="2" name="Title 1"/>
          <p:cNvSpPr>
            <a:spLocks noGrp="1"/>
          </p:cNvSpPr>
          <p:nvPr>
            <p:ph type="ctrTitle"/>
          </p:nvPr>
        </p:nvSpPr>
        <p:spPr bwMode="black">
          <a:xfrm>
            <a:off x="882217" y="2200275"/>
            <a:ext cx="6421553" cy="3074670"/>
          </a:xfrm>
          <a:noFill/>
        </p:spPr>
        <p:txBody>
          <a:bodyPr lIns="0" tIns="0" rIns="0" bIns="0">
            <a:normAutofit/>
          </a:bodyPr>
          <a:lstStyle>
            <a:lvl1pPr algn="l">
              <a:lnSpc>
                <a:spcPct val="90000"/>
              </a:lnSpc>
              <a:defRPr sz="6000" b="1">
                <a:solidFill>
                  <a:schemeClr val="tx1"/>
                </a:solidFill>
              </a:defRPr>
            </a:lvl1pPr>
          </a:lstStyle>
          <a:p>
            <a:r>
              <a:rPr lang="en-US" dirty="0"/>
              <a:t>Click to edit Master title style</a:t>
            </a:r>
            <a:endParaRPr dirty="0"/>
          </a:p>
        </p:txBody>
      </p:sp>
      <p:sp>
        <p:nvSpPr>
          <p:cNvPr id="3" name="Subtitle 2"/>
          <p:cNvSpPr>
            <a:spLocks noGrp="1"/>
          </p:cNvSpPr>
          <p:nvPr>
            <p:ph type="subTitle" idx="1"/>
          </p:nvPr>
        </p:nvSpPr>
        <p:spPr>
          <a:xfrm>
            <a:off x="882217" y="845820"/>
            <a:ext cx="6524423" cy="777639"/>
          </a:xfrm>
        </p:spPr>
        <p:txBody>
          <a:bodyPr lIns="0" tIns="0" rIns="0" bIns="0" anchor="ctr">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7" name="Picture Placeholder 6"/>
          <p:cNvSpPr>
            <a:spLocks noGrp="1"/>
          </p:cNvSpPr>
          <p:nvPr>
            <p:ph type="pic" sz="quarter" idx="10"/>
          </p:nvPr>
        </p:nvSpPr>
        <p:spPr>
          <a:xfrm>
            <a:off x="8100060" y="388500"/>
            <a:ext cx="3604981" cy="6081000"/>
          </a:xfrm>
        </p:spPr>
        <p:txBody>
          <a:bodyPr rtlCol="0">
            <a:noAutofit/>
          </a:bodyPr>
          <a:lstStyle/>
          <a:p>
            <a:pPr lvl="0"/>
            <a:endParaRPr lang="en-US" noProof="0" dirty="0"/>
          </a:p>
        </p:txBody>
      </p:sp>
    </p:spTree>
    <p:extLst>
      <p:ext uri="{BB962C8B-B14F-4D97-AF65-F5344CB8AC3E}">
        <p14:creationId xmlns:p14="http://schemas.microsoft.com/office/powerpoint/2010/main" val="373142341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503D98-3E40-4B4A-89E3-9F0295E675CA}"/>
              </a:ext>
            </a:extLst>
          </p:cNvPr>
          <p:cNvSpPr>
            <a:spLocks noChangeArrowheads="1"/>
          </p:cNvSpPr>
          <p:nvPr userDrawn="1"/>
        </p:nvSpPr>
        <p:spPr bwMode="auto">
          <a:xfrm>
            <a:off x="0" y="6503988"/>
            <a:ext cx="12192000" cy="215900"/>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algn="ctr" eaLnBrk="1" hangingPunct="1">
              <a:defRPr/>
            </a:pPr>
            <a:r>
              <a:rPr lang="en-US" altLang="en-US" sz="800">
                <a:solidFill>
                  <a:srgbClr val="3C4743"/>
                </a:solidFill>
                <a:cs typeface="Arial" panose="020B0604020202020204" pitchFamily="34" charset="0"/>
              </a:rPr>
              <a:t>Copyright © 2021 by Public Safety Group, A Division of Jones &amp; Bartlett Learning. www.psglearning.com. Background texture © Bunphot/Getty Images.</a:t>
            </a:r>
          </a:p>
        </p:txBody>
      </p:sp>
      <p:sp>
        <p:nvSpPr>
          <p:cNvPr id="4" name="Rectangle 3">
            <a:extLst>
              <a:ext uri="{FF2B5EF4-FFF2-40B4-BE49-F238E27FC236}">
                <a16:creationId xmlns:a16="http://schemas.microsoft.com/office/drawing/2014/main" id="{3D751223-3775-4066-A7F8-580C2765A97A}"/>
              </a:ext>
            </a:extLst>
          </p:cNvPr>
          <p:cNvSpPr/>
          <p:nvPr userDrawn="1"/>
        </p:nvSpPr>
        <p:spPr>
          <a:xfrm>
            <a:off x="0" y="2274888"/>
            <a:ext cx="12192000" cy="1760537"/>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E1E1E1"/>
              </a:solidFill>
            </a:endParaRPr>
          </a:p>
        </p:txBody>
      </p:sp>
      <p:sp>
        <p:nvSpPr>
          <p:cNvPr id="8" name="Text Placeholder 7"/>
          <p:cNvSpPr>
            <a:spLocks noGrp="1"/>
          </p:cNvSpPr>
          <p:nvPr>
            <p:ph type="body" sz="quarter" idx="10"/>
          </p:nvPr>
        </p:nvSpPr>
        <p:spPr>
          <a:xfrm>
            <a:off x="935038" y="2571750"/>
            <a:ext cx="10321925" cy="1165225"/>
          </a:xfrm>
        </p:spPr>
        <p:txBody>
          <a:bodyPr anchor="ctr"/>
          <a:lstStyle>
            <a:lvl1pPr marL="0" indent="0" algn="ctr">
              <a:buNone/>
              <a:defRPr sz="48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97842741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a:lvl1p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lnSpc>
                <a:spcPts val="3200"/>
              </a:lnSpc>
              <a:defRPr sz="2800">
                <a:latin typeface="Arial" panose="020B0604020202020204" pitchFamily="34" charset="0"/>
                <a:cs typeface="Arial" panose="020B0604020202020204" pitchFamily="34" charset="0"/>
              </a:defRPr>
            </a:lvl1pPr>
            <a:lvl2pPr marL="685800" indent="-228600">
              <a:lnSpc>
                <a:spcPts val="3200"/>
              </a:lnSpc>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nSpc>
                <a:spcPts val="3200"/>
              </a:lnSpc>
              <a:buFont typeface="Arial" panose="020B0604020202020204" pitchFamily="34" charset="0"/>
              <a:buChar char="○"/>
              <a:defRPr sz="2200">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latin typeface="Arial" panose="020B0604020202020204" pitchFamily="34" charset="0"/>
                <a:cs typeface="Arial" panose="020B0604020202020204" pitchFamily="34" charset="0"/>
              </a:defRPr>
            </a:lvl4pPr>
            <a:lvl5pPr>
              <a:lnSpc>
                <a:spcPts val="3200"/>
              </a:lnSpc>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417261608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a:lvl1p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99301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p:cNvSpPr>
            <a:spLocks noGrp="1"/>
          </p:cNvSpPr>
          <p:nvPr>
            <p:ph type="pic" sz="quarter" idx="10"/>
          </p:nvPr>
        </p:nvSpPr>
        <p:spPr>
          <a:xfrm>
            <a:off x="6096000" y="1496186"/>
            <a:ext cx="5208588" cy="4556743"/>
          </a:xfrm>
        </p:spPr>
        <p:txBody>
          <a:bodyPr rtlCol="0">
            <a:noAutofit/>
          </a:bodyPr>
          <a:lstStyle/>
          <a:p>
            <a:pPr lvl="0"/>
            <a:endParaRPr lang="en-US" noProof="0"/>
          </a:p>
        </p:txBody>
      </p:sp>
      <p:sp>
        <p:nvSpPr>
          <p:cNvPr id="12" name="Text Placeholder 8"/>
          <p:cNvSpPr>
            <a:spLocks noGrp="1"/>
          </p:cNvSpPr>
          <p:nvPr>
            <p:ph type="body" sz="quarter" idx="11"/>
          </p:nvPr>
        </p:nvSpPr>
        <p:spPr>
          <a:xfrm>
            <a:off x="6096000" y="6142515"/>
            <a:ext cx="5208588" cy="651192"/>
          </a:xfrm>
        </p:spPr>
        <p:txBody>
          <a:bodyPr/>
          <a:lstStyle>
            <a:lvl1pPr marL="0" indent="0">
              <a:buNone/>
              <a:defRPr sz="1000"/>
            </a:lvl1pPr>
          </a:lstStyle>
          <a:p>
            <a:pPr lvl="0"/>
            <a:r>
              <a:rPr lang="en-US"/>
              <a:t>Click to edit Master text styles</a:t>
            </a:r>
          </a:p>
        </p:txBody>
      </p:sp>
    </p:spTree>
    <p:extLst>
      <p:ext uri="{BB962C8B-B14F-4D97-AF65-F5344CB8AC3E}">
        <p14:creationId xmlns:p14="http://schemas.microsoft.com/office/powerpoint/2010/main" val="324391715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a:lvl1pPr>
          </a:lstStyle>
          <a:p>
            <a:r>
              <a:rPr lang="en-US" dirty="0"/>
              <a:t>Click to edit Master title style</a:t>
            </a:r>
            <a:endParaRPr dirty="0"/>
          </a:p>
        </p:txBody>
      </p:sp>
    </p:spTree>
    <p:extLst>
      <p:ext uri="{BB962C8B-B14F-4D97-AF65-F5344CB8AC3E}">
        <p14:creationId xmlns:p14="http://schemas.microsoft.com/office/powerpoint/2010/main" val="380494739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US" dirty="0"/>
              <a:t>Click to edit Master title style</a:t>
            </a:r>
            <a:endParaRPr dirty="0"/>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8"/>
          <p:cNvSpPr>
            <a:spLocks noGrp="1"/>
          </p:cNvSpPr>
          <p:nvPr>
            <p:ph type="body" sz="quarter" idx="10"/>
          </p:nvPr>
        </p:nvSpPr>
        <p:spPr>
          <a:xfrm>
            <a:off x="5518150" y="6046788"/>
            <a:ext cx="5792992" cy="651192"/>
          </a:xfrm>
        </p:spPr>
        <p:txBody>
          <a:bodyPr/>
          <a:lstStyle>
            <a:lvl1pPr marL="0" indent="0">
              <a:buNone/>
              <a:defRPr sz="1000"/>
            </a:lvl1pPr>
          </a:lstStyle>
          <a:p>
            <a:pPr lvl="0"/>
            <a:r>
              <a:rPr lang="en-US"/>
              <a:t>Click to edit Master text styles</a:t>
            </a:r>
          </a:p>
        </p:txBody>
      </p:sp>
      <p:sp>
        <p:nvSpPr>
          <p:cNvPr id="11" name="Picture Placeholder 10"/>
          <p:cNvSpPr>
            <a:spLocks noGrp="1"/>
          </p:cNvSpPr>
          <p:nvPr>
            <p:ph type="pic" sz="quarter" idx="11"/>
          </p:nvPr>
        </p:nvSpPr>
        <p:spPr>
          <a:xfrm>
            <a:off x="5518150" y="1508815"/>
            <a:ext cx="5792788" cy="4404624"/>
          </a:xfrm>
        </p:spPr>
        <p:txBody>
          <a:bodyPr rtlCol="0">
            <a:noAutofit/>
          </a:bodyPr>
          <a:lstStyle/>
          <a:p>
            <a:pPr lvl="0"/>
            <a:endParaRPr lang="en-US" noProof="0"/>
          </a:p>
        </p:txBody>
      </p:sp>
    </p:spTree>
    <p:extLst>
      <p:ext uri="{BB962C8B-B14F-4D97-AF65-F5344CB8AC3E}">
        <p14:creationId xmlns:p14="http://schemas.microsoft.com/office/powerpoint/2010/main" val="148355444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US" dirty="0"/>
              <a:t>Click to edit Master title style</a:t>
            </a:r>
            <a:endParaRPr dirty="0"/>
          </a:p>
        </p:txBody>
      </p:sp>
      <p:sp>
        <p:nvSpPr>
          <p:cNvPr id="3" name="Content Placeholder 3"/>
          <p:cNvSpPr>
            <a:spLocks noGrp="1"/>
          </p:cNvSpPr>
          <p:nvPr>
            <p:ph idx="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a:t>Click to edit Master text styles</a:t>
            </a:r>
          </a:p>
        </p:txBody>
      </p:sp>
      <p:sp>
        <p:nvSpPr>
          <p:cNvPr id="7" name="Content Placeholder 3"/>
          <p:cNvSpPr>
            <a:spLocks noGrp="1"/>
          </p:cNvSpPr>
          <p:nvPr>
            <p:ph idx="10"/>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8" name="Content Placeholder 3"/>
          <p:cNvSpPr>
            <a:spLocks noGrp="1"/>
          </p:cNvSpPr>
          <p:nvPr>
            <p:ph idx="1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370116376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sz="4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A737E590-A429-43A9-9541-D5B220233533}"/>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5E865E73-D073-44E9-B243-BCD63662E840}" type="datetimeFigureOut">
              <a:rPr lang="en-US" altLang="en-US"/>
              <a:pPr>
                <a:defRPr/>
              </a:pPr>
              <a:t>4/19/2021</a:t>
            </a:fld>
            <a:endParaRPr lang="en-US" altLang="en-US"/>
          </a:p>
        </p:txBody>
      </p:sp>
      <p:sp>
        <p:nvSpPr>
          <p:cNvPr id="5" name="Footer Placeholder 4">
            <a:extLst>
              <a:ext uri="{FF2B5EF4-FFF2-40B4-BE49-F238E27FC236}">
                <a16:creationId xmlns:a16="http://schemas.microsoft.com/office/drawing/2014/main" id="{A87D4EAC-90C7-45D5-8B7B-6CAD7E8E3BB0}"/>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8631C7-65C4-4E53-9FF2-025443EC2578}"/>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2A7EA38-8141-42EE-A133-A63A7621DD9D}" type="slidenum">
              <a:rPr lang="en-US" altLang="en-US"/>
              <a:pPr>
                <a:defRPr/>
              </a:pPr>
              <a:t>‹#›</a:t>
            </a:fld>
            <a:endParaRPr lang="en-US" altLang="en-US"/>
          </a:p>
        </p:txBody>
      </p:sp>
    </p:spTree>
    <p:extLst>
      <p:ext uri="{BB962C8B-B14F-4D97-AF65-F5344CB8AC3E}">
        <p14:creationId xmlns:p14="http://schemas.microsoft.com/office/powerpoint/2010/main" val="1518582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EB446C-DA00-4F9B-A4E3-E63660A5D31A}"/>
              </a:ext>
            </a:extLst>
          </p:cNvPr>
          <p:cNvSpPr/>
          <p:nvPr/>
        </p:nvSpPr>
        <p:spPr>
          <a:xfrm>
            <a:off x="0" y="0"/>
            <a:ext cx="12188825" cy="119063"/>
          </a:xfrm>
          <a:prstGeom prst="rect">
            <a:avLst/>
          </a:prstGeom>
          <a:solidFill>
            <a:srgbClr val="F478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solidFill>
                <a:srgbClr val="E1E1E1"/>
              </a:solidFill>
              <a:latin typeface="Arial" panose="020B0604020202020204" pitchFamily="34" charset="0"/>
            </a:endParaRPr>
          </a:p>
        </p:txBody>
      </p:sp>
      <p:sp>
        <p:nvSpPr>
          <p:cNvPr id="1027" name="Title Placeholder 1">
            <a:extLst>
              <a:ext uri="{FF2B5EF4-FFF2-40B4-BE49-F238E27FC236}">
                <a16:creationId xmlns:a16="http://schemas.microsoft.com/office/drawing/2014/main" id="{F536272D-E470-4C9A-B0D3-EB4F439A9AD7}"/>
              </a:ext>
            </a:extLst>
          </p:cNvPr>
          <p:cNvSpPr>
            <a:spLocks noGrp="1"/>
          </p:cNvSpPr>
          <p:nvPr>
            <p:ph type="title"/>
          </p:nvPr>
        </p:nvSpPr>
        <p:spPr bwMode="black">
          <a:xfrm>
            <a:off x="0" y="120650"/>
            <a:ext cx="12192000" cy="1001713"/>
          </a:xfrm>
          <a:prstGeom prst="rect">
            <a:avLst/>
          </a:prstGeom>
          <a:solidFill>
            <a:srgbClr val="432B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0" tIns="45720" rIns="91440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57F6F23D-7DE3-4C76-9C2E-68A2E04342AF}"/>
              </a:ext>
            </a:extLst>
          </p:cNvPr>
          <p:cNvSpPr>
            <a:spLocks noGrp="1"/>
          </p:cNvSpPr>
          <p:nvPr>
            <p:ph type="body" idx="1"/>
          </p:nvPr>
        </p:nvSpPr>
        <p:spPr bwMode="auto">
          <a:xfrm>
            <a:off x="892175" y="2203450"/>
            <a:ext cx="10434638"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6">
            <a:extLst>
              <a:ext uri="{FF2B5EF4-FFF2-40B4-BE49-F238E27FC236}">
                <a16:creationId xmlns:a16="http://schemas.microsoft.com/office/drawing/2014/main" id="{6E8A7AD6-1EDE-41F8-A4A3-2EE12BEBE447}"/>
              </a:ext>
            </a:extLst>
          </p:cNvPr>
          <p:cNvSpPr>
            <a:spLocks noChangeArrowheads="1"/>
          </p:cNvSpPr>
          <p:nvPr userDrawn="1"/>
        </p:nvSpPr>
        <p:spPr bwMode="auto">
          <a:xfrm rot="5400000">
            <a:off x="9544050" y="4244975"/>
            <a:ext cx="5010150" cy="215900"/>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eaLnBrk="1" hangingPunct="1">
              <a:defRPr/>
            </a:pPr>
            <a:r>
              <a:rPr lang="en-US" altLang="en-US" sz="800" dirty="0">
                <a:solidFill>
                  <a:srgbClr val="3C4743"/>
                </a:solidFill>
                <a:cs typeface="Arial" panose="020B0604020202020204" pitchFamily="34" charset="0"/>
              </a:rPr>
              <a:t>Copyright © 2022 by Public Safety Group, A Division of Jones &amp; Bartlett Learning. </a:t>
            </a:r>
            <a:r>
              <a:rPr lang="en-US" altLang="en-US" sz="800" dirty="0" err="1">
                <a:solidFill>
                  <a:srgbClr val="3C4743"/>
                </a:solidFill>
                <a:cs typeface="Arial" panose="020B0604020202020204" pitchFamily="34" charset="0"/>
              </a:rPr>
              <a:t>www.psglearning.com</a:t>
            </a:r>
            <a:r>
              <a:rPr lang="en-US" altLang="en-US" sz="800" dirty="0">
                <a:solidFill>
                  <a:srgbClr val="3C4743"/>
                </a:solidFill>
                <a:cs typeface="Arial" panose="020B0604020202020204" pitchFamily="34" charset="0"/>
              </a:rPr>
              <a:t>.</a:t>
            </a:r>
          </a:p>
        </p:txBody>
      </p:sp>
    </p:spTree>
  </p:cSld>
  <p:clrMap bg1="lt1" tx1="dk1" bg2="lt2" tx2="dk2" accent1="accent1" accent2="accent2" accent3="accent3" accent4="accent4" accent5="accent5" accent6="accent6" hlink="hlink" folHlink="folHlink"/>
  <p:sldLayoutIdLst>
    <p:sldLayoutId id="2147484175" r:id="rId1"/>
    <p:sldLayoutId id="2147484176" r:id="rId2"/>
    <p:sldLayoutId id="2147484169" r:id="rId3"/>
    <p:sldLayoutId id="2147484170" r:id="rId4"/>
    <p:sldLayoutId id="2147484171" r:id="rId5"/>
    <p:sldLayoutId id="2147484172" r:id="rId6"/>
    <p:sldLayoutId id="2147484173" r:id="rId7"/>
    <p:sldLayoutId id="2147484174" r:id="rId8"/>
    <p:sldLayoutId id="2147484177" r:id="rId9"/>
  </p:sldLayoutIdLst>
  <p:transition spd="med">
    <p:fade/>
  </p:transition>
  <p:txStyles>
    <p:titleStyle>
      <a:lvl1pPr algn="l" rtl="0" eaLnBrk="0" fontAlgn="base" hangingPunct="0">
        <a:lnSpc>
          <a:spcPct val="95000"/>
        </a:lnSpc>
        <a:spcBef>
          <a:spcPct val="0"/>
        </a:spcBef>
        <a:spcAft>
          <a:spcPct val="0"/>
        </a:spcAft>
        <a:defRPr sz="3400" b="1" kern="1200">
          <a:solidFill>
            <a:schemeClr val="bg2"/>
          </a:solidFill>
          <a:latin typeface="Arial" panose="020B0604020202020204" pitchFamily="34" charset="0"/>
          <a:ea typeface="+mj-ea"/>
          <a:cs typeface="Arial" panose="020B0604020202020204" pitchFamily="34" charset="0"/>
        </a:defRPr>
      </a:lvl1pPr>
      <a:lvl2pPr algn="l" rtl="0" eaLnBrk="0" fontAlgn="base" hangingPunct="0">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5pPr>
      <a:lvl6pPr marL="457200" algn="l" rtl="0" fontAlgn="base">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6pPr>
      <a:lvl7pPr marL="914400" algn="l" rtl="0" fontAlgn="base">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7pPr>
      <a:lvl8pPr marL="1371600" algn="l" rtl="0" fontAlgn="base">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8pPr>
      <a:lvl9pPr marL="1828800" algn="l" rtl="0" fontAlgn="base">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ts val="3200"/>
        </a:lnSpc>
        <a:spcBef>
          <a:spcPts val="1500"/>
        </a:spcBef>
        <a:spcAft>
          <a:spcPct val="0"/>
        </a:spcAft>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ts val="3200"/>
        </a:lnSpc>
        <a:spcBef>
          <a:spcPts val="3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ts val="3200"/>
        </a:lnSpc>
        <a:spcBef>
          <a:spcPts val="300"/>
        </a:spcBef>
        <a:spcAft>
          <a:spcPct val="0"/>
        </a:spcAft>
        <a:buFont typeface="Courier New" panose="02070309020205020404" pitchFamily="49" charset="0"/>
        <a:buChar char="o"/>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ts val="3200"/>
        </a:lnSpc>
        <a:spcBef>
          <a:spcPct val="0"/>
        </a:spcBef>
        <a:spcAft>
          <a:spcPct val="0"/>
        </a:spcAft>
        <a:buSzPct val="9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ts val="3200"/>
        </a:lnSpc>
        <a:spcBef>
          <a:spcPct val="0"/>
        </a:spcBef>
        <a:spcAft>
          <a:spcPct val="0"/>
        </a:spcAft>
        <a:buSzPct val="85000"/>
        <a:buFont typeface="Courier New" panose="02070309020205020404" pitchFamily="49" charset="0"/>
        <a:buChar char="o"/>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9570832-746A-4751-BF77-0FB4DE052AC6}"/>
              </a:ext>
            </a:extLst>
          </p:cNvPr>
          <p:cNvSpPr>
            <a:spLocks noGrp="1"/>
          </p:cNvSpPr>
          <p:nvPr>
            <p:ph type="ctrTitle"/>
          </p:nvPr>
        </p:nvSpPr>
        <p:spPr>
          <a:xfrm>
            <a:off x="882650" y="2200275"/>
            <a:ext cx="6421438" cy="3074988"/>
          </a:xfrm>
          <a:noFill/>
          <a:extLst>
            <a:ext uri="{909E8E84-426E-40DD-AFC4-6F175D3DCCD1}">
              <a14:hiddenFill xmlns:a14="http://schemas.microsoft.com/office/drawing/2010/main">
                <a:solidFill>
                  <a:srgbClr val="432B6F"/>
                </a:solidFill>
              </a14:hiddenFill>
            </a:ext>
          </a:extLst>
        </p:spPr>
        <p:txBody>
          <a:bodyPr/>
          <a:lstStyle/>
          <a:p>
            <a:pPr eaLnBrk="1" hangingPunct="1"/>
            <a:r>
              <a:rPr lang="en-US" altLang="en-US" dirty="0">
                <a:ea typeface="ＭＳ Ｐゴシック" panose="020B0600070205080204" pitchFamily="34" charset="-128"/>
              </a:rPr>
              <a:t>Your Role as a First Aid Provider</a:t>
            </a:r>
            <a:br>
              <a:rPr lang="en-US" altLang="en-US" dirty="0">
                <a:ea typeface="ＭＳ Ｐゴシック" panose="020B0600070205080204" pitchFamily="34" charset="-128"/>
              </a:rPr>
            </a:br>
            <a:br>
              <a:rPr lang="en-US" altLang="en-US">
                <a:ea typeface="ＭＳ Ｐゴシック" panose="020B0600070205080204" pitchFamily="34" charset="-128"/>
              </a:rPr>
            </a:br>
            <a:r>
              <a:rPr lang="en-US" altLang="en-US" sz="4400"/>
              <a:t>Core Course + Infants</a:t>
            </a:r>
            <a:endParaRPr lang="en-US" altLang="en-US" dirty="0"/>
          </a:p>
        </p:txBody>
      </p:sp>
      <p:sp>
        <p:nvSpPr>
          <p:cNvPr id="6147" name="Subtitle 3">
            <a:extLst>
              <a:ext uri="{FF2B5EF4-FFF2-40B4-BE49-F238E27FC236}">
                <a16:creationId xmlns:a16="http://schemas.microsoft.com/office/drawing/2014/main" id="{4400E3EC-2793-4CB2-AC95-E1F826A7F3DC}"/>
              </a:ext>
            </a:extLst>
          </p:cNvPr>
          <p:cNvSpPr>
            <a:spLocks noGrp="1"/>
          </p:cNvSpPr>
          <p:nvPr>
            <p:ph type="subTitle" idx="1"/>
          </p:nvPr>
        </p:nvSpPr>
        <p:spPr>
          <a:xfrm>
            <a:off x="882650" y="846138"/>
            <a:ext cx="6524625" cy="777875"/>
          </a:xfrm>
        </p:spPr>
        <p:txBody>
          <a:bodyPr/>
          <a:lstStyle/>
          <a:p>
            <a:pPr eaLnBrk="1" hangingPunct="1">
              <a:spcBef>
                <a:spcPct val="0"/>
              </a:spcBef>
            </a:pPr>
            <a:r>
              <a:rPr lang="en-US" altLang="en-US"/>
              <a:t>CHAPTER 1</a:t>
            </a:r>
            <a:endParaRPr lang="en-US" altLang="en-US">
              <a:ea typeface="ＭＳ Ｐゴシック" panose="020B0600070205080204" pitchFamily="34" charset="-128"/>
            </a:endParaRPr>
          </a:p>
        </p:txBody>
      </p:sp>
      <p:pic>
        <p:nvPicPr>
          <p:cNvPr id="6148" name="Picture 4" descr="A full-title page shows the logo of A A O S with the text American Academy of Orthopaedic Surgeons on the top left and the logo of E C S I with the text Emergency Care and Safety Institute on the top right. Book title reads, First Aid, C P R, and A E D Standard, Eighth Edition. Authored by Medical writers: Alton L. Thygerson, Ed D, F A W M; Steven M, Thygerson, P h D, M S P H, C I H; Justin S. Thygerson, P h D, C S P. Medical Editors: Alfonso Mejia, M D, M P H, F A A O S; Howard L. Mell, M D, M P H, F A C E P; Bob Elling, M P A, E M T-P. The logo of American College of Emergency Physicians, registered, Advancing Emergency Care is printed below. At the bottom of the page is the Jones and Bartlett Learning logo.&#10;">
            <a:extLst>
              <a:ext uri="{FF2B5EF4-FFF2-40B4-BE49-F238E27FC236}">
                <a16:creationId xmlns:a16="http://schemas.microsoft.com/office/drawing/2014/main" id="{72A44580-8136-4677-9F9F-E50332DFB0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0"/>
            <a:ext cx="5618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73F4A61-11D7-4AD7-BFFB-E0D2574CE8CC}"/>
              </a:ext>
            </a:extLst>
          </p:cNvPr>
          <p:cNvSpPr>
            <a:spLocks noGrp="1"/>
          </p:cNvSpPr>
          <p:nvPr>
            <p:ph type="title"/>
          </p:nvPr>
        </p:nvSpPr>
        <p:spPr/>
        <p:txBody>
          <a:bodyPr/>
          <a:lstStyle/>
          <a:p>
            <a:pPr eaLnBrk="1" hangingPunct="1"/>
            <a:r>
              <a:rPr lang="en-US" altLang="en-US">
                <a:ea typeface="ＭＳ Ｐゴシック" panose="020B0600070205080204" pitchFamily="34" charset="-128"/>
              </a:rPr>
              <a:t>First Aid Competencies</a:t>
            </a:r>
          </a:p>
        </p:txBody>
      </p:sp>
      <p:sp>
        <p:nvSpPr>
          <p:cNvPr id="18435" name="Content Placeholder 2">
            <a:extLst>
              <a:ext uri="{FF2B5EF4-FFF2-40B4-BE49-F238E27FC236}">
                <a16:creationId xmlns:a16="http://schemas.microsoft.com/office/drawing/2014/main" id="{6088AD1C-9F4E-4BDF-A4F1-5F1F4353923B}"/>
              </a:ext>
            </a:extLst>
          </p:cNvPr>
          <p:cNvSpPr>
            <a:spLocks noGrp="1"/>
          </p:cNvSpPr>
          <p:nvPr>
            <p:ph sz="half" idx="1"/>
          </p:nvPr>
        </p:nvSpPr>
        <p:spPr>
          <a:xfrm>
            <a:off x="914400" y="1517650"/>
            <a:ext cx="4856163" cy="4730750"/>
          </a:xfrm>
        </p:spPr>
        <p:txBody>
          <a:bodyPr/>
          <a:lstStyle/>
          <a:p>
            <a:pPr eaLnBrk="1" hangingPunct="1"/>
            <a:r>
              <a:rPr lang="en-US" altLang="en-US" sz="2800">
                <a:ea typeface="ＭＳ Ｐゴシック" panose="020B0600070205080204" pitchFamily="34" charset="-128"/>
              </a:rPr>
              <a:t>Recognizing, assessing, and prioritizing the need for first aid</a:t>
            </a:r>
          </a:p>
          <a:p>
            <a:pPr eaLnBrk="1" hangingPunct="1"/>
            <a:r>
              <a:rPr lang="en-US" altLang="en-US" sz="2800">
                <a:ea typeface="ＭＳ Ｐゴシック" panose="020B0600070205080204" pitchFamily="34" charset="-128"/>
              </a:rPr>
              <a:t>Providing care by using appropriate knowledge, skills, and behaviors</a:t>
            </a:r>
          </a:p>
          <a:p>
            <a:pPr eaLnBrk="1" hangingPunct="1"/>
            <a:r>
              <a:rPr lang="en-US" altLang="en-US" sz="2800">
                <a:ea typeface="ＭＳ Ｐゴシック" panose="020B0600070205080204" pitchFamily="34" charset="-128"/>
              </a:rPr>
              <a:t>Recognizing limitations and seeking additional care when needed </a:t>
            </a:r>
          </a:p>
        </p:txBody>
      </p:sp>
      <p:pic>
        <p:nvPicPr>
          <p:cNvPr id="18436" name="Picture 1" descr="A photo shows a site of an accident where a cable pole has fallen on a black car that has veered off the side of the road.&#10;">
            <a:extLst>
              <a:ext uri="{FF2B5EF4-FFF2-40B4-BE49-F238E27FC236}">
                <a16:creationId xmlns:a16="http://schemas.microsoft.com/office/drawing/2014/main" id="{A2A5AEC4-279D-413E-87D6-CF7B612FA1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75" y="1600200"/>
            <a:ext cx="5241925"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5">
            <a:extLst>
              <a:ext uri="{FF2B5EF4-FFF2-40B4-BE49-F238E27FC236}">
                <a16:creationId xmlns:a16="http://schemas.microsoft.com/office/drawing/2014/main" id="{6CB9AD86-8813-4D71-BACF-04C38926E387}"/>
              </a:ext>
            </a:extLst>
          </p:cNvPr>
          <p:cNvSpPr txBox="1">
            <a:spLocks noChangeArrowheads="1"/>
          </p:cNvSpPr>
          <p:nvPr/>
        </p:nvSpPr>
        <p:spPr bwMode="auto">
          <a:xfrm>
            <a:off x="6019800" y="5116513"/>
            <a:ext cx="518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800" b="1"/>
              <a:t>FIGURE 1-2</a:t>
            </a:r>
            <a:r>
              <a:rPr lang="en-US" altLang="en-US" sz="1800"/>
              <a:t> </a:t>
            </a:r>
            <a:r>
              <a:rPr lang="en-IN" altLang="en-US" sz="1800"/>
              <a:t>The first step in providing first aid is to recognize an emergency exists. </a:t>
            </a:r>
            <a:endParaRPr lang="en-US" altLang="en-US" sz="1800"/>
          </a:p>
        </p:txBody>
      </p:sp>
      <p:sp>
        <p:nvSpPr>
          <p:cNvPr id="18438" name="TextBox 6">
            <a:extLst>
              <a:ext uri="{FF2B5EF4-FFF2-40B4-BE49-F238E27FC236}">
                <a16:creationId xmlns:a16="http://schemas.microsoft.com/office/drawing/2014/main" id="{B787FF03-770C-4BAB-BE8B-19988A67A370}"/>
              </a:ext>
            </a:extLst>
          </p:cNvPr>
          <p:cNvSpPr txBox="1">
            <a:spLocks noChangeArrowheads="1"/>
          </p:cNvSpPr>
          <p:nvPr/>
        </p:nvSpPr>
        <p:spPr bwMode="auto">
          <a:xfrm>
            <a:off x="6019800" y="5715000"/>
            <a:ext cx="2035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000"/>
              <a:t>Courtesy of Shane MacKichan </a:t>
            </a:r>
            <a:endParaRPr lang="en-US" altLang="en-US" sz="1000"/>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a:extLst>
              <a:ext uri="{FF2B5EF4-FFF2-40B4-BE49-F238E27FC236}">
                <a16:creationId xmlns:a16="http://schemas.microsoft.com/office/drawing/2014/main" id="{8968826E-CE2D-45C9-A696-8F2D73626D96}"/>
              </a:ext>
            </a:extLst>
          </p:cNvPr>
          <p:cNvSpPr>
            <a:spLocks noGrp="1"/>
          </p:cNvSpPr>
          <p:nvPr>
            <p:ph type="title"/>
          </p:nvPr>
        </p:nvSpPr>
        <p:spPr/>
        <p:txBody>
          <a:bodyPr/>
          <a:lstStyle/>
          <a:p>
            <a:pPr eaLnBrk="1" hangingPunct="1"/>
            <a:r>
              <a:rPr lang="en-US" altLang="en-US">
                <a:ea typeface="ＭＳ Ｐゴシック" panose="020B0600070205080204" pitchFamily="34" charset="-128"/>
              </a:rPr>
              <a:t>Deciding to Help </a:t>
            </a:r>
            <a:r>
              <a:rPr lang="en-US" altLang="en-US" sz="2000">
                <a:ea typeface="ＭＳ Ｐゴシック" panose="020B0600070205080204" pitchFamily="34" charset="-128"/>
              </a:rPr>
              <a:t>(1 of 2)</a:t>
            </a:r>
          </a:p>
        </p:txBody>
      </p:sp>
      <p:sp>
        <p:nvSpPr>
          <p:cNvPr id="20483" name="Content Placeholder 2">
            <a:extLst>
              <a:ext uri="{FF2B5EF4-FFF2-40B4-BE49-F238E27FC236}">
                <a16:creationId xmlns:a16="http://schemas.microsoft.com/office/drawing/2014/main" id="{F4175C17-1A57-4717-9C3E-A67F16268DBE}"/>
              </a:ext>
            </a:extLst>
          </p:cNvPr>
          <p:cNvSpPr>
            <a:spLocks noGrp="1"/>
          </p:cNvSpPr>
          <p:nvPr>
            <p:ph idx="1"/>
          </p:nvPr>
        </p:nvSpPr>
        <p:spPr>
          <a:xfrm>
            <a:off x="914400" y="1524000"/>
            <a:ext cx="10287000" cy="4699000"/>
          </a:xfrm>
        </p:spPr>
        <p:txBody>
          <a:bodyPr/>
          <a:lstStyle/>
          <a:p>
            <a:pPr eaLnBrk="1" hangingPunct="1"/>
            <a:r>
              <a:rPr lang="en-US" altLang="en-US" dirty="0">
                <a:ea typeface="ＭＳ Ｐゴシック" panose="020B0600070205080204" pitchFamily="34" charset="-128"/>
              </a:rPr>
              <a:t>At some time, everyone will have to decide whether to help another person or not.</a:t>
            </a:r>
          </a:p>
          <a:p>
            <a:pPr eaLnBrk="1" hangingPunct="1"/>
            <a:r>
              <a:rPr lang="en-US" altLang="en-US" dirty="0">
                <a:ea typeface="ＭＳ Ｐゴシック" panose="020B0600070205080204" pitchFamily="34" charset="-128"/>
              </a:rPr>
              <a:t>People are more likely to promptly get involved at the time of an emergency if they have previously considered the possibility of helping others.</a:t>
            </a:r>
          </a:p>
          <a:p>
            <a:pPr marL="0" indent="0" eaLnBrk="1" hangingPunct="1">
              <a:buNone/>
            </a:pPr>
            <a:endParaRPr lang="en-US" altLang="en-US" b="1" dirty="0">
              <a:ea typeface="ＭＳ Ｐゴシック" panose="020B0600070205080204" pitchFamily="34" charset="-128"/>
            </a:endParaRPr>
          </a:p>
          <a:p>
            <a:pPr eaLnBrk="1" hangingPunct="1"/>
            <a:endParaRPr lang="en-US" altLang="en-US" b="1"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DBC380C3-2C68-4FDC-AC0B-E01044FA188E}"/>
              </a:ext>
            </a:extLst>
          </p:cNvPr>
          <p:cNvSpPr>
            <a:spLocks noGrp="1"/>
          </p:cNvSpPr>
          <p:nvPr>
            <p:ph type="title"/>
          </p:nvPr>
        </p:nvSpPr>
        <p:spPr/>
        <p:txBody>
          <a:bodyPr/>
          <a:lstStyle/>
          <a:p>
            <a:pPr eaLnBrk="1" hangingPunct="1"/>
            <a:r>
              <a:rPr lang="en-US" altLang="en-US">
                <a:ea typeface="ＭＳ Ｐゴシック" panose="020B0600070205080204" pitchFamily="34" charset="-128"/>
              </a:rPr>
              <a:t>Deciding to Help </a:t>
            </a:r>
            <a:r>
              <a:rPr lang="en-US" altLang="en-US" sz="2000">
                <a:ea typeface="ＭＳ Ｐゴシック" panose="020B0600070205080204" pitchFamily="34" charset="-128"/>
              </a:rPr>
              <a:t>(2 of 2)</a:t>
            </a:r>
          </a:p>
        </p:txBody>
      </p:sp>
      <p:sp>
        <p:nvSpPr>
          <p:cNvPr id="22531" name="Content Placeholder 2">
            <a:extLst>
              <a:ext uri="{FF2B5EF4-FFF2-40B4-BE49-F238E27FC236}">
                <a16:creationId xmlns:a16="http://schemas.microsoft.com/office/drawing/2014/main" id="{905956BE-FAA7-45F5-BB79-35E8F3127406}"/>
              </a:ext>
            </a:extLst>
          </p:cNvPr>
          <p:cNvSpPr>
            <a:spLocks noGrp="1"/>
          </p:cNvSpPr>
          <p:nvPr>
            <p:ph idx="1"/>
          </p:nvPr>
        </p:nvSpPr>
        <p:spPr>
          <a:xfrm>
            <a:off x="925513" y="1549400"/>
            <a:ext cx="10287000" cy="4699000"/>
          </a:xfrm>
        </p:spPr>
        <p:txBody>
          <a:bodyPr/>
          <a:lstStyle/>
          <a:p>
            <a:pPr eaLnBrk="1" hangingPunct="1"/>
            <a:r>
              <a:rPr lang="en-US" altLang="en-US" dirty="0">
                <a:ea typeface="ＭＳ Ｐゴシック" panose="020B0600070205080204" pitchFamily="34" charset="-128"/>
              </a:rPr>
              <a:t>To develop such a helping attitude:</a:t>
            </a:r>
          </a:p>
          <a:p>
            <a:pPr lvl="1" eaLnBrk="1" hangingPunct="1"/>
            <a:r>
              <a:rPr lang="en-US" altLang="en-US" dirty="0">
                <a:ea typeface="ＭＳ Ｐゴシック" panose="020B0600070205080204" pitchFamily="34" charset="-128"/>
              </a:rPr>
              <a:t>Understand the importance of helping.</a:t>
            </a:r>
          </a:p>
          <a:p>
            <a:pPr lvl="1" eaLnBrk="1" hangingPunct="1"/>
            <a:r>
              <a:rPr lang="en-US" altLang="en-US" dirty="0">
                <a:ea typeface="ＭＳ Ｐゴシック" panose="020B0600070205080204" pitchFamily="34" charset="-128"/>
              </a:rPr>
              <a:t>Feel confident about helping, even if someone else is present.</a:t>
            </a:r>
          </a:p>
          <a:p>
            <a:pPr lvl="1" eaLnBrk="1" hangingPunct="1"/>
            <a:r>
              <a:rPr lang="en-US" altLang="en-US" dirty="0">
                <a:ea typeface="ＭＳ Ｐゴシック" panose="020B0600070205080204" pitchFamily="34" charset="-128"/>
              </a:rPr>
              <a:t>Be willing to take the time to help.</a:t>
            </a:r>
          </a:p>
          <a:p>
            <a:pPr lvl="1" eaLnBrk="1" hangingPunct="1"/>
            <a:r>
              <a:rPr lang="en-US" altLang="en-US" dirty="0">
                <a:ea typeface="ＭＳ Ｐゴシック" panose="020B0600070205080204" pitchFamily="34" charset="-128"/>
              </a:rPr>
              <a:t>Be able to put the potential risks of helping in perspective.</a:t>
            </a:r>
          </a:p>
          <a:p>
            <a:pPr lvl="1" eaLnBrk="1" hangingPunct="1"/>
            <a:r>
              <a:rPr lang="en-US" altLang="en-US" dirty="0">
                <a:ea typeface="ＭＳ Ｐゴシック" panose="020B0600070205080204" pitchFamily="34" charset="-128"/>
              </a:rPr>
              <a:t>Feel comfortable about taking charge, if needed, at an emergency scene. </a:t>
            </a:r>
          </a:p>
          <a:p>
            <a:pPr lvl="1" eaLnBrk="1" hangingPunct="1"/>
            <a:r>
              <a:rPr lang="en-US" altLang="en-US" dirty="0">
                <a:ea typeface="ＭＳ Ｐゴシック" panose="020B0600070205080204" pitchFamily="34" charset="-128"/>
              </a:rPr>
              <a:t>Feel comfortable about seeing a person who is bleeding or vomiting or who appears dead.</a:t>
            </a:r>
          </a:p>
          <a:p>
            <a:pPr lvl="1" eaLnBrk="1" hangingPunct="1"/>
            <a:endParaRPr lang="en-US" altLang="en-US" dirty="0">
              <a:ea typeface="ＭＳ Ｐゴシック" panose="020B0600070205080204" pitchFamily="34" charset="-128"/>
            </a:endParaRPr>
          </a:p>
          <a:p>
            <a:pPr eaLnBrk="1" hangingPunct="1"/>
            <a:endParaRPr lang="en-US" altLang="en-US" b="1" dirty="0">
              <a:ea typeface="ＭＳ Ｐゴシック" panose="020B0600070205080204" pitchFamily="34" charset="-128"/>
            </a:endParaRPr>
          </a:p>
          <a:p>
            <a:pPr eaLnBrk="1" hangingPunct="1"/>
            <a:endParaRPr lang="en-US" altLang="en-US" b="1"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DA9D1759-8022-4118-BBD6-8924D8D9493C}"/>
              </a:ext>
            </a:extLst>
          </p:cNvPr>
          <p:cNvSpPr>
            <a:spLocks noGrp="1"/>
          </p:cNvSpPr>
          <p:nvPr>
            <p:ph type="title"/>
          </p:nvPr>
        </p:nvSpPr>
        <p:spPr/>
        <p:txBody>
          <a:bodyPr/>
          <a:lstStyle/>
          <a:p>
            <a:pPr eaLnBrk="1" hangingPunct="1"/>
            <a:r>
              <a:rPr lang="en-US" altLang="en-US">
                <a:ea typeface="ＭＳ Ｐゴシック" panose="020B0600070205080204" pitchFamily="34" charset="-128"/>
              </a:rPr>
              <a:t>Communicating Calmly </a:t>
            </a:r>
            <a:r>
              <a:rPr lang="en-US" altLang="en-US" sz="2000">
                <a:ea typeface="ＭＳ Ｐゴシック" panose="020B0600070205080204" pitchFamily="34" charset="-128"/>
              </a:rPr>
              <a:t>(1 of 3)</a:t>
            </a:r>
          </a:p>
        </p:txBody>
      </p:sp>
      <p:sp>
        <p:nvSpPr>
          <p:cNvPr id="17410" name="Content Placeholder 2">
            <a:extLst>
              <a:ext uri="{FF2B5EF4-FFF2-40B4-BE49-F238E27FC236}">
                <a16:creationId xmlns:a16="http://schemas.microsoft.com/office/drawing/2014/main" id="{45C24E90-C174-491B-A339-ED7829D86A26}"/>
              </a:ext>
            </a:extLst>
          </p:cNvPr>
          <p:cNvSpPr>
            <a:spLocks noGrp="1"/>
          </p:cNvSpPr>
          <p:nvPr>
            <p:ph idx="1"/>
          </p:nvPr>
        </p:nvSpPr>
        <p:spPr>
          <a:xfrm>
            <a:off x="914400" y="1524000"/>
            <a:ext cx="10287000" cy="4699000"/>
          </a:xfrm>
        </p:spPr>
        <p:txBody>
          <a:bodyPr rtlCol="0">
            <a:noAutofit/>
          </a:bodyPr>
          <a:lstStyle/>
          <a:p>
            <a:pPr marL="230400" lvl="1" indent="-230400" eaLnBrk="1" fontAlgn="auto" hangingPunct="1">
              <a:spcBef>
                <a:spcPts val="1500"/>
              </a:spcBef>
              <a:spcAft>
                <a:spcPts val="0"/>
              </a:spcAft>
              <a:buFont typeface="Wingdings" panose="05000000000000000000" pitchFamily="2" charset="2"/>
              <a:buChar char="§"/>
              <a:defRPr/>
            </a:pPr>
            <a:r>
              <a:rPr lang="en-US" altLang="en-US" sz="2800" dirty="0">
                <a:ea typeface="ＭＳ Ｐゴシック" panose="020B0600070205080204" pitchFamily="34" charset="-128"/>
              </a:rPr>
              <a:t>Provide comfort and reassurance to the person you are helping.</a:t>
            </a:r>
          </a:p>
          <a:p>
            <a:pPr marL="230400" lvl="1" indent="-230400" eaLnBrk="1" fontAlgn="auto" hangingPunct="1">
              <a:spcBef>
                <a:spcPts val="1500"/>
              </a:spcBef>
              <a:spcAft>
                <a:spcPts val="0"/>
              </a:spcAft>
              <a:buFont typeface="Wingdings" panose="05000000000000000000" pitchFamily="2" charset="2"/>
              <a:buChar char="§"/>
              <a:defRPr/>
            </a:pPr>
            <a:r>
              <a:rPr lang="en-US" altLang="en-US" sz="2800" dirty="0">
                <a:ea typeface="ＭＳ Ｐゴシック" panose="020B0600070205080204" pitchFamily="34" charset="-128"/>
              </a:rPr>
              <a:t>Use these guidelines for establishing a relationship with a responsive person that has an injury or illness:</a:t>
            </a:r>
          </a:p>
          <a:p>
            <a:pPr lvl="1" eaLnBrk="1" fontAlgn="auto" hangingPunct="1">
              <a:spcAft>
                <a:spcPts val="0"/>
              </a:spcAft>
              <a:defRPr/>
            </a:pPr>
            <a:r>
              <a:rPr lang="en-US" altLang="en-US" dirty="0">
                <a:ea typeface="ＭＳ Ｐゴシック" panose="020B0600070205080204" pitchFamily="34" charset="-128"/>
              </a:rPr>
              <a:t>Use the person’s name while providing first aid.</a:t>
            </a:r>
          </a:p>
          <a:p>
            <a:pPr lvl="1" eaLnBrk="1" fontAlgn="auto" hangingPunct="1">
              <a:spcAft>
                <a:spcPts val="0"/>
              </a:spcAft>
              <a:defRPr/>
            </a:pPr>
            <a:r>
              <a:rPr lang="en-US" altLang="en-US" dirty="0">
                <a:ea typeface="ＭＳ Ｐゴシック" panose="020B0600070205080204" pitchFamily="34" charset="-128"/>
              </a:rPr>
              <a:t>Your first words to a person are very important because they set the tone of your interaction.</a:t>
            </a:r>
          </a:p>
          <a:p>
            <a:pPr lvl="1" eaLnBrk="1" fontAlgn="auto" hangingPunct="1">
              <a:spcAft>
                <a:spcPts val="0"/>
              </a:spcAft>
              <a:defRPr/>
            </a:pPr>
            <a:r>
              <a:rPr lang="en-US" altLang="en-US" dirty="0">
                <a:ea typeface="ＭＳ Ｐゴシック" panose="020B0600070205080204" pitchFamily="34" charset="-128"/>
              </a:rPr>
              <a:t>Avoid negative statements that could add to a person’s distress and anxiety.</a:t>
            </a:r>
          </a:p>
          <a:p>
            <a:pPr eaLnBrk="1" fontAlgn="auto" hangingPunct="1">
              <a:spcAft>
                <a:spcPts val="0"/>
              </a:spcAft>
              <a:defRPr/>
            </a:pPr>
            <a:endParaRPr lang="en-US" altLang="en-US" b="1" dirty="0">
              <a:ea typeface="ＭＳ Ｐゴシック" panose="020B0600070205080204" pitchFamily="34" charset="-128"/>
            </a:endParaRPr>
          </a:p>
          <a:p>
            <a:pPr eaLnBrk="1" fontAlgn="auto" hangingPunct="1">
              <a:spcAft>
                <a:spcPts val="0"/>
              </a:spcAft>
              <a:defRPr/>
            </a:pPr>
            <a:endParaRPr lang="en-US" altLang="en-US" b="1" dirty="0">
              <a:ea typeface="ＭＳ Ｐゴシック" panose="020B0600070205080204" pitchFamily="34" charset="-128"/>
            </a:endParaRPr>
          </a:p>
          <a:p>
            <a:pPr eaLnBrk="1" fontAlgn="auto" hangingPunct="1">
              <a:spcAft>
                <a:spcPts val="0"/>
              </a:spcAft>
              <a:defRPr/>
            </a:pPr>
            <a:endParaRPr lang="en-US" altLang="en-US" dirty="0">
              <a:ea typeface="ＭＳ Ｐゴシック" panose="020B0600070205080204" pitchFamily="34" charset="-128"/>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a:extLst>
              <a:ext uri="{FF2B5EF4-FFF2-40B4-BE49-F238E27FC236}">
                <a16:creationId xmlns:a16="http://schemas.microsoft.com/office/drawing/2014/main" id="{9A31BC95-4C52-4539-9D9B-7AB78E73E360}"/>
              </a:ext>
            </a:extLst>
          </p:cNvPr>
          <p:cNvSpPr>
            <a:spLocks noGrp="1"/>
          </p:cNvSpPr>
          <p:nvPr>
            <p:ph type="title"/>
          </p:nvPr>
        </p:nvSpPr>
        <p:spPr/>
        <p:txBody>
          <a:bodyPr/>
          <a:lstStyle/>
          <a:p>
            <a:pPr eaLnBrk="1" hangingPunct="1"/>
            <a:r>
              <a:rPr lang="en-US" altLang="en-US">
                <a:ea typeface="ＭＳ Ｐゴシック" panose="020B0600070205080204" pitchFamily="34" charset="-128"/>
              </a:rPr>
              <a:t>Communicating Calmly </a:t>
            </a:r>
            <a:r>
              <a:rPr lang="en-US" altLang="en-US" sz="2000">
                <a:ea typeface="ＭＳ Ｐゴシック" panose="020B0600070205080204" pitchFamily="34" charset="-128"/>
              </a:rPr>
              <a:t>(2 of 3)</a:t>
            </a:r>
          </a:p>
        </p:txBody>
      </p:sp>
      <p:sp>
        <p:nvSpPr>
          <p:cNvPr id="26627" name="Content Placeholder 2">
            <a:extLst>
              <a:ext uri="{FF2B5EF4-FFF2-40B4-BE49-F238E27FC236}">
                <a16:creationId xmlns:a16="http://schemas.microsoft.com/office/drawing/2014/main" id="{5F98BE6A-15D9-4C13-B960-E8BC97F63419}"/>
              </a:ext>
            </a:extLst>
          </p:cNvPr>
          <p:cNvSpPr>
            <a:spLocks noGrp="1"/>
          </p:cNvSpPr>
          <p:nvPr>
            <p:ph idx="1"/>
          </p:nvPr>
        </p:nvSpPr>
        <p:spPr>
          <a:xfrm>
            <a:off x="925513" y="1549400"/>
            <a:ext cx="10287000" cy="4699000"/>
          </a:xfrm>
        </p:spPr>
        <p:txBody>
          <a:bodyPr/>
          <a:lstStyle/>
          <a:p>
            <a:pPr lvl="1" eaLnBrk="1" hangingPunct="1"/>
            <a:r>
              <a:rPr lang="en-US" altLang="en-US" dirty="0">
                <a:ea typeface="ＭＳ Ｐゴシック" panose="020B0600070205080204" pitchFamily="34" charset="-128"/>
              </a:rPr>
              <a:t>Do not ask unnecessary questions unless it aids treatment or satisfies the person’s need to talk.</a:t>
            </a:r>
          </a:p>
          <a:p>
            <a:pPr lvl="1" eaLnBrk="1" hangingPunct="1"/>
            <a:r>
              <a:rPr lang="en-US" altLang="en-US" dirty="0">
                <a:ea typeface="ＭＳ Ｐゴシック" panose="020B0600070205080204" pitchFamily="34" charset="-128"/>
              </a:rPr>
              <a:t>Give realistic answers to the person’s questions, but try to be positive. Do not make a promise you cannot keep.</a:t>
            </a:r>
          </a:p>
          <a:p>
            <a:pPr lvl="2" eaLnBrk="1" hangingPunct="1"/>
            <a:r>
              <a:rPr lang="en-US" altLang="en-US" dirty="0">
                <a:ea typeface="ＭＳ Ｐゴシック" panose="020B0600070205080204" pitchFamily="34" charset="-128"/>
              </a:rPr>
              <a:t>For example, instead of saying, “You will not have any pain,” say, “The worst is over.”</a:t>
            </a:r>
          </a:p>
          <a:p>
            <a:pPr lvl="1" eaLnBrk="1" hangingPunct="1"/>
            <a:r>
              <a:rPr lang="en-US" altLang="en-US" dirty="0">
                <a:ea typeface="ＭＳ Ｐゴシック" panose="020B0600070205080204" pitchFamily="34" charset="-128"/>
              </a:rPr>
              <a:t>Do not deny the obvious.</a:t>
            </a:r>
          </a:p>
          <a:p>
            <a:pPr lvl="2" eaLnBrk="1" hangingPunct="1"/>
            <a:r>
              <a:rPr lang="en-US" altLang="en-US" dirty="0">
                <a:ea typeface="ＭＳ Ｐゴシック" panose="020B0600070205080204" pitchFamily="34" charset="-128"/>
              </a:rPr>
              <a:t>For example, instead of saying, “There is nothing wrong,” say, “You have had quite a fall and probably do not feel too well, but we are going to look after you.”</a:t>
            </a:r>
          </a:p>
          <a:p>
            <a:pPr lvl="1" eaLnBrk="1" hangingPunct="1"/>
            <a:endParaRPr lang="en-US" altLang="en-US" b="1"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a:extLst>
              <a:ext uri="{FF2B5EF4-FFF2-40B4-BE49-F238E27FC236}">
                <a16:creationId xmlns:a16="http://schemas.microsoft.com/office/drawing/2014/main" id="{87CB441C-448D-4446-82E9-A50D29477D44}"/>
              </a:ext>
            </a:extLst>
          </p:cNvPr>
          <p:cNvSpPr>
            <a:spLocks noGrp="1"/>
          </p:cNvSpPr>
          <p:nvPr>
            <p:ph type="title"/>
          </p:nvPr>
        </p:nvSpPr>
        <p:spPr/>
        <p:txBody>
          <a:bodyPr/>
          <a:lstStyle/>
          <a:p>
            <a:pPr eaLnBrk="1" hangingPunct="1"/>
            <a:r>
              <a:rPr lang="en-US" altLang="en-US">
                <a:ea typeface="ＭＳ Ｐゴシック" panose="020B0600070205080204" pitchFamily="34" charset="-128"/>
              </a:rPr>
              <a:t>Communicating Calmly </a:t>
            </a:r>
            <a:r>
              <a:rPr lang="en-US" altLang="en-US" sz="2000">
                <a:ea typeface="ＭＳ Ｐゴシック" panose="020B0600070205080204" pitchFamily="34" charset="-128"/>
              </a:rPr>
              <a:t>(3 of 3)</a:t>
            </a:r>
          </a:p>
        </p:txBody>
      </p:sp>
      <p:sp>
        <p:nvSpPr>
          <p:cNvPr id="28675" name="Content Placeholder 2">
            <a:extLst>
              <a:ext uri="{FF2B5EF4-FFF2-40B4-BE49-F238E27FC236}">
                <a16:creationId xmlns:a16="http://schemas.microsoft.com/office/drawing/2014/main" id="{E0C4C06C-07F3-437B-B487-1AB5F5F11591}"/>
              </a:ext>
            </a:extLst>
          </p:cNvPr>
          <p:cNvSpPr>
            <a:spLocks noGrp="1"/>
          </p:cNvSpPr>
          <p:nvPr>
            <p:ph idx="1"/>
          </p:nvPr>
        </p:nvSpPr>
        <p:spPr>
          <a:xfrm>
            <a:off x="925513" y="1549400"/>
            <a:ext cx="10287000" cy="4699000"/>
          </a:xfrm>
        </p:spPr>
        <p:txBody>
          <a:bodyPr/>
          <a:lstStyle/>
          <a:p>
            <a:pPr lvl="1" eaLnBrk="1" hangingPunct="1"/>
            <a:r>
              <a:rPr lang="en-US" altLang="en-US" dirty="0">
                <a:ea typeface="ＭＳ Ｐゴシック" panose="020B0600070205080204" pitchFamily="34" charset="-128"/>
              </a:rPr>
              <a:t>Discuss the person’s condition calmly and honestly.</a:t>
            </a:r>
          </a:p>
          <a:p>
            <a:pPr lvl="2" eaLnBrk="1" hangingPunct="1"/>
            <a:r>
              <a:rPr lang="en-US" altLang="en-US" dirty="0">
                <a:ea typeface="ＭＳ Ｐゴシック" panose="020B0600070205080204" pitchFamily="34" charset="-128"/>
              </a:rPr>
              <a:t>Explain what you are doing and why you are doing it.</a:t>
            </a:r>
          </a:p>
          <a:p>
            <a:pPr lvl="1" eaLnBrk="1" hangingPunct="1"/>
            <a:r>
              <a:rPr lang="en-US" altLang="en-US" dirty="0">
                <a:ea typeface="ＭＳ Ｐゴシック" panose="020B0600070205080204" pitchFamily="34" charset="-128"/>
              </a:rPr>
              <a:t>Encourage the person to express their feelings.</a:t>
            </a:r>
          </a:p>
          <a:p>
            <a:pPr lvl="2" eaLnBrk="1" hangingPunct="1"/>
            <a:r>
              <a:rPr lang="en-US" altLang="en-US" dirty="0">
                <a:ea typeface="ＭＳ Ｐゴシック" panose="020B0600070205080204" pitchFamily="34" charset="-128"/>
              </a:rPr>
              <a:t>Listen, but do not judge.</a:t>
            </a:r>
          </a:p>
          <a:p>
            <a:pPr lvl="1" eaLnBrk="1" hangingPunct="1"/>
            <a:r>
              <a:rPr lang="en-US" altLang="en-US" dirty="0">
                <a:ea typeface="ＭＳ Ｐゴシック" panose="020B0600070205080204" pitchFamily="34" charset="-128"/>
              </a:rPr>
              <a:t>Tears and/or laughter can be normal. Let the person know this if such responses seem to make them feel embarrassed.</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a:extLst>
              <a:ext uri="{FF2B5EF4-FFF2-40B4-BE49-F238E27FC236}">
                <a16:creationId xmlns:a16="http://schemas.microsoft.com/office/drawing/2014/main" id="{7FD3C782-8A35-475B-95C7-D65FD84E0D16}"/>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Providing Competent Care </a:t>
            </a:r>
            <a:r>
              <a:rPr lang="en-US" altLang="en-US" sz="2000" dirty="0">
                <a:ea typeface="ＭＳ Ｐゴシック" panose="020B0600070205080204" pitchFamily="34" charset="-128"/>
              </a:rPr>
              <a:t>(1 of 4)</a:t>
            </a:r>
          </a:p>
        </p:txBody>
      </p:sp>
      <p:sp>
        <p:nvSpPr>
          <p:cNvPr id="17410" name="Content Placeholder 2">
            <a:extLst>
              <a:ext uri="{FF2B5EF4-FFF2-40B4-BE49-F238E27FC236}">
                <a16:creationId xmlns:a16="http://schemas.microsoft.com/office/drawing/2014/main" id="{18D88858-3978-469A-9436-E92E20A8D5D8}"/>
              </a:ext>
            </a:extLst>
          </p:cNvPr>
          <p:cNvSpPr>
            <a:spLocks noGrp="1"/>
          </p:cNvSpPr>
          <p:nvPr>
            <p:ph idx="1"/>
          </p:nvPr>
        </p:nvSpPr>
        <p:spPr>
          <a:xfrm>
            <a:off x="914400" y="1524000"/>
            <a:ext cx="10287000" cy="4699000"/>
          </a:xfrm>
        </p:spPr>
        <p:txBody>
          <a:bodyPr rtlCol="0">
            <a:noAutofit/>
          </a:bodyPr>
          <a:lstStyle/>
          <a:p>
            <a:pPr marL="230400" lvl="1" indent="-230400" eaLnBrk="1" fontAlgn="auto" hangingPunct="1">
              <a:spcBef>
                <a:spcPts val="1500"/>
              </a:spcBef>
              <a:spcAft>
                <a:spcPts val="0"/>
              </a:spcAft>
              <a:buFont typeface="Wingdings" panose="05000000000000000000" pitchFamily="2" charset="2"/>
              <a:buChar char="§"/>
              <a:defRPr/>
            </a:pPr>
            <a:r>
              <a:rPr lang="en-US" altLang="en-US" sz="2800" dirty="0">
                <a:ea typeface="ＭＳ Ｐゴシック" panose="020B0600070205080204" pitchFamily="34" charset="-128"/>
              </a:rPr>
              <a:t>The level of care required of a first aid provider is referred to as the </a:t>
            </a:r>
            <a:r>
              <a:rPr lang="en-US" altLang="en-US" sz="2800" i="1" dirty="0">
                <a:ea typeface="ＭＳ Ｐゴシック" panose="020B0600070205080204" pitchFamily="34" charset="-128"/>
              </a:rPr>
              <a:t>standard of care</a:t>
            </a:r>
            <a:r>
              <a:rPr lang="en-US" altLang="en-US" sz="2800" dirty="0">
                <a:ea typeface="ＭＳ Ｐゴシック" panose="020B0600070205080204" pitchFamily="34" charset="-128"/>
              </a:rPr>
              <a:t>.</a:t>
            </a:r>
          </a:p>
          <a:p>
            <a:pPr marL="230400" lvl="1" indent="-230400" eaLnBrk="1" fontAlgn="auto" hangingPunct="1">
              <a:spcBef>
                <a:spcPts val="1500"/>
              </a:spcBef>
              <a:spcAft>
                <a:spcPts val="0"/>
              </a:spcAft>
              <a:buFont typeface="Wingdings" panose="05000000000000000000" pitchFamily="2" charset="2"/>
              <a:buChar char="§"/>
              <a:defRPr/>
            </a:pPr>
            <a:r>
              <a:rPr lang="en-US" altLang="en-US" sz="2800" dirty="0">
                <a:ea typeface="ＭＳ Ｐゴシック" panose="020B0600070205080204" pitchFamily="34" charset="-128"/>
              </a:rPr>
              <a:t>When providing first aid, you must do the following to meet the standard of care:</a:t>
            </a:r>
          </a:p>
          <a:p>
            <a:pPr lvl="1" eaLnBrk="1" fontAlgn="auto" hangingPunct="1">
              <a:spcAft>
                <a:spcPts val="0"/>
              </a:spcAft>
              <a:defRPr/>
            </a:pPr>
            <a:r>
              <a:rPr lang="en-US" altLang="en-US" dirty="0">
                <a:ea typeface="ＭＳ Ｐゴシック" panose="020B0600070205080204" pitchFamily="34" charset="-128"/>
              </a:rPr>
              <a:t>Do what is expected of someone with first aid training and experience, working under similar conditions.</a:t>
            </a:r>
          </a:p>
          <a:p>
            <a:pPr lvl="1" eaLnBrk="1" fontAlgn="auto" hangingPunct="1">
              <a:spcAft>
                <a:spcPts val="0"/>
              </a:spcAft>
              <a:defRPr/>
            </a:pPr>
            <a:r>
              <a:rPr lang="en-US" altLang="en-US" dirty="0">
                <a:ea typeface="ＭＳ Ｐゴシック" panose="020B0600070205080204" pitchFamily="34" charset="-128"/>
              </a:rPr>
              <a:t>Treat the person to the best of your ability.</a:t>
            </a:r>
          </a:p>
          <a:p>
            <a:pPr marL="0" indent="0" eaLnBrk="1" fontAlgn="auto" hangingPunct="1">
              <a:spcAft>
                <a:spcPts val="0"/>
              </a:spcAft>
              <a:buFont typeface="Wingdings" panose="05000000000000000000" pitchFamily="2" charset="2"/>
              <a:buNone/>
              <a:defRPr/>
            </a:pPr>
            <a:endParaRPr lang="en-US" altLang="en-US" b="1" dirty="0">
              <a:ea typeface="ＭＳ Ｐゴシック" panose="020B0600070205080204" pitchFamily="34" charset="-128"/>
            </a:endParaRPr>
          </a:p>
          <a:p>
            <a:pPr eaLnBrk="1" fontAlgn="auto" hangingPunct="1">
              <a:spcAft>
                <a:spcPts val="0"/>
              </a:spcAft>
              <a:defRPr/>
            </a:pPr>
            <a:endParaRPr lang="en-US" altLang="en-US" b="1" dirty="0">
              <a:ea typeface="ＭＳ Ｐゴシック" panose="020B0600070205080204" pitchFamily="34" charset="-128"/>
            </a:endParaRPr>
          </a:p>
          <a:p>
            <a:pPr eaLnBrk="1" fontAlgn="auto" hangingPunct="1">
              <a:spcAft>
                <a:spcPts val="0"/>
              </a:spcAft>
              <a:defRPr/>
            </a:pPr>
            <a:endParaRPr lang="en-US" altLang="en-US" dirty="0">
              <a:ea typeface="ＭＳ Ｐゴシック" panose="020B0600070205080204" pitchFamily="34" charset="-128"/>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B7F4-689E-4241-A284-C89D0D5E78B0}"/>
              </a:ext>
            </a:extLst>
          </p:cNvPr>
          <p:cNvSpPr>
            <a:spLocks noGrp="1"/>
          </p:cNvSpPr>
          <p:nvPr>
            <p:ph type="title"/>
          </p:nvPr>
        </p:nvSpPr>
        <p:spPr/>
        <p:txBody>
          <a:bodyPr/>
          <a:lstStyle/>
          <a:p>
            <a:r>
              <a:rPr lang="en-US" altLang="en-US" dirty="0">
                <a:ea typeface="ＭＳ Ｐゴシック" panose="020B0600070205080204" pitchFamily="34" charset="-128"/>
              </a:rPr>
              <a:t>Providing Competent Care </a:t>
            </a:r>
            <a:r>
              <a:rPr lang="en-US" altLang="en-US" sz="2000" dirty="0">
                <a:ea typeface="ＭＳ Ｐゴシック" panose="020B0600070205080204" pitchFamily="34" charset="-128"/>
              </a:rPr>
              <a:t>(2 of 4)</a:t>
            </a:r>
            <a:endParaRPr lang="en-US" dirty="0"/>
          </a:p>
        </p:txBody>
      </p:sp>
      <p:sp>
        <p:nvSpPr>
          <p:cNvPr id="3" name="Content Placeholder 2">
            <a:extLst>
              <a:ext uri="{FF2B5EF4-FFF2-40B4-BE49-F238E27FC236}">
                <a16:creationId xmlns:a16="http://schemas.microsoft.com/office/drawing/2014/main" id="{3034215D-F089-46C1-8D57-18F86CB9BA5C}"/>
              </a:ext>
            </a:extLst>
          </p:cNvPr>
          <p:cNvSpPr>
            <a:spLocks noGrp="1"/>
          </p:cNvSpPr>
          <p:nvPr>
            <p:ph sz="half" idx="1"/>
          </p:nvPr>
        </p:nvSpPr>
        <p:spPr/>
        <p:txBody>
          <a:bodyPr/>
          <a:lstStyle/>
          <a:p>
            <a:r>
              <a:rPr lang="en-US" dirty="0"/>
              <a:t>Medicine is constantly changing.</a:t>
            </a:r>
          </a:p>
          <a:p>
            <a:r>
              <a:rPr lang="en-US" altLang="en-US" sz="2400" dirty="0">
                <a:ea typeface="ＭＳ Ｐゴシック" panose="020B0600070205080204" pitchFamily="34" charset="-128"/>
              </a:rPr>
              <a:t>People who trained decades ago or who remember a home remedy might use outdated and unproven first aid procedures.</a:t>
            </a:r>
            <a:endParaRPr lang="en-US" dirty="0"/>
          </a:p>
        </p:txBody>
      </p:sp>
      <p:sp>
        <p:nvSpPr>
          <p:cNvPr id="4" name="Content Placeholder 3">
            <a:extLst>
              <a:ext uri="{FF2B5EF4-FFF2-40B4-BE49-F238E27FC236}">
                <a16:creationId xmlns:a16="http://schemas.microsoft.com/office/drawing/2014/main" id="{1D4A82EB-899C-49A2-BB60-A6EBF75DF1B6}"/>
              </a:ext>
            </a:extLst>
          </p:cNvPr>
          <p:cNvSpPr>
            <a:spLocks noGrp="1"/>
          </p:cNvSpPr>
          <p:nvPr>
            <p:ph sz="half" idx="2"/>
          </p:nvPr>
        </p:nvSpPr>
        <p:spPr/>
        <p:txBody>
          <a:bodyPr/>
          <a:lstStyle/>
          <a:p>
            <a:r>
              <a:rPr lang="en-US" b="1" dirty="0"/>
              <a:t>DO NOT </a:t>
            </a:r>
            <a:r>
              <a:rPr lang="en-US" dirty="0"/>
              <a:t>use these outdated procedures:</a:t>
            </a:r>
          </a:p>
          <a:p>
            <a:pPr lvl="1"/>
            <a:r>
              <a:rPr lang="en-US" dirty="0"/>
              <a:t>Putting butter on a burn</a:t>
            </a:r>
          </a:p>
          <a:p>
            <a:pPr lvl="1"/>
            <a:r>
              <a:rPr lang="en-US" dirty="0"/>
              <a:t>Giving syrup of ipecac for a swallowed poison</a:t>
            </a:r>
          </a:p>
          <a:p>
            <a:pPr lvl="1"/>
            <a:r>
              <a:rPr lang="en-US" dirty="0"/>
              <a:t>Using suction for a venomous snakebite</a:t>
            </a:r>
          </a:p>
          <a:p>
            <a:pPr lvl="1"/>
            <a:r>
              <a:rPr lang="en-US" dirty="0"/>
              <a:t>Putting an object between the teeth of a person experiencing a seizure</a:t>
            </a:r>
          </a:p>
          <a:p>
            <a:pPr lvl="1"/>
            <a:r>
              <a:rPr lang="en-US" dirty="0"/>
              <a:t>Using pressure points to control bleeding</a:t>
            </a:r>
          </a:p>
          <a:p>
            <a:pPr lvl="1"/>
            <a:endParaRPr lang="en-US" dirty="0"/>
          </a:p>
        </p:txBody>
      </p:sp>
    </p:spTree>
    <p:extLst>
      <p:ext uri="{BB962C8B-B14F-4D97-AF65-F5344CB8AC3E}">
        <p14:creationId xmlns:p14="http://schemas.microsoft.com/office/powerpoint/2010/main" val="290999939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a:extLst>
              <a:ext uri="{FF2B5EF4-FFF2-40B4-BE49-F238E27FC236}">
                <a16:creationId xmlns:a16="http://schemas.microsoft.com/office/drawing/2014/main" id="{BDC4D3D5-1B96-4420-ADF1-4945481E26F7}"/>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Providing Competent Care </a:t>
            </a:r>
            <a:r>
              <a:rPr lang="en-US" altLang="en-US" sz="2000" dirty="0">
                <a:ea typeface="ＭＳ Ｐゴシック" panose="020B0600070205080204" pitchFamily="34" charset="-128"/>
              </a:rPr>
              <a:t>(3 of 4)</a:t>
            </a:r>
            <a:endParaRPr lang="en-US" altLang="en-US" dirty="0">
              <a:ea typeface="ＭＳ Ｐゴシック" panose="020B0600070205080204" pitchFamily="34" charset="-128"/>
            </a:endParaRPr>
          </a:p>
        </p:txBody>
      </p:sp>
      <p:sp>
        <p:nvSpPr>
          <p:cNvPr id="17410" name="Content Placeholder 2">
            <a:extLst>
              <a:ext uri="{FF2B5EF4-FFF2-40B4-BE49-F238E27FC236}">
                <a16:creationId xmlns:a16="http://schemas.microsoft.com/office/drawing/2014/main" id="{85796CD5-213B-4300-9694-2EFAF089964F}"/>
              </a:ext>
            </a:extLst>
          </p:cNvPr>
          <p:cNvSpPr>
            <a:spLocks noGrp="1"/>
          </p:cNvSpPr>
          <p:nvPr>
            <p:ph idx="1"/>
          </p:nvPr>
        </p:nvSpPr>
        <p:spPr>
          <a:xfrm>
            <a:off x="925513" y="1549400"/>
            <a:ext cx="10287000" cy="4699000"/>
          </a:xfrm>
        </p:spPr>
        <p:txBody>
          <a:bodyPr rtlCol="0">
            <a:noAutofit/>
          </a:bodyPr>
          <a:lstStyle/>
          <a:p>
            <a:pPr marL="230400" lvl="1" indent="-230400" eaLnBrk="1" fontAlgn="auto" hangingPunct="1">
              <a:spcBef>
                <a:spcPts val="1500"/>
              </a:spcBef>
              <a:spcAft>
                <a:spcPts val="0"/>
              </a:spcAft>
              <a:buFont typeface="Wingdings" panose="05000000000000000000" pitchFamily="2" charset="2"/>
              <a:buChar char="§"/>
              <a:defRPr/>
            </a:pPr>
            <a:r>
              <a:rPr lang="en-US" altLang="en-US" sz="2800" dirty="0">
                <a:ea typeface="ＭＳ Ｐゴシック" panose="020B0600070205080204" pitchFamily="34" charset="-128"/>
              </a:rPr>
              <a:t>People trained decades ago may not know some of these more recent procedures taught to first aiders:</a:t>
            </a:r>
          </a:p>
          <a:p>
            <a:pPr lvl="1" eaLnBrk="1" fontAlgn="auto" hangingPunct="1">
              <a:spcAft>
                <a:spcPts val="0"/>
              </a:spcAft>
              <a:defRPr/>
            </a:pPr>
            <a:r>
              <a:rPr lang="en-US" altLang="en-US" dirty="0">
                <a:ea typeface="ＭＳ Ｐゴシック" panose="020B0600070205080204" pitchFamily="34" charset="-128"/>
              </a:rPr>
              <a:t>Applying a tourniquet</a:t>
            </a:r>
          </a:p>
          <a:p>
            <a:pPr lvl="1" eaLnBrk="1" fontAlgn="auto" hangingPunct="1">
              <a:spcAft>
                <a:spcPts val="0"/>
              </a:spcAft>
              <a:defRPr/>
            </a:pPr>
            <a:r>
              <a:rPr lang="en-US" altLang="en-US" dirty="0">
                <a:ea typeface="ＭＳ Ｐゴシック" panose="020B0600070205080204" pitchFamily="34" charset="-128"/>
              </a:rPr>
              <a:t>Applying a hemostatic dressing</a:t>
            </a:r>
          </a:p>
          <a:p>
            <a:pPr lvl="1" eaLnBrk="1" fontAlgn="auto" hangingPunct="1">
              <a:spcAft>
                <a:spcPts val="0"/>
              </a:spcAft>
              <a:defRPr/>
            </a:pPr>
            <a:r>
              <a:rPr lang="en-US" altLang="en-US" dirty="0">
                <a:ea typeface="ＭＳ Ｐゴシック" panose="020B0600070205080204" pitchFamily="34" charset="-128"/>
              </a:rPr>
              <a:t>Storing a knocked-out tooth</a:t>
            </a:r>
          </a:p>
          <a:p>
            <a:pPr lvl="1" eaLnBrk="1" hangingPunct="1"/>
            <a:r>
              <a:rPr lang="en-US" altLang="en-US" dirty="0">
                <a:ea typeface="ＭＳ Ｐゴシック" panose="020B0600070205080204" pitchFamily="34" charset="-128"/>
              </a:rPr>
              <a:t>Leaving an open chest wound exposed without a dressing or seal</a:t>
            </a:r>
          </a:p>
          <a:p>
            <a:pPr lvl="1" eaLnBrk="1" hangingPunct="1"/>
            <a:r>
              <a:rPr lang="en-US" altLang="en-US" dirty="0">
                <a:ea typeface="ＭＳ Ｐゴシック" panose="020B0600070205080204" pitchFamily="34" charset="-128"/>
              </a:rPr>
              <a:t>Injecting a dose of epinephrine for a severe allergic reaction </a:t>
            </a:r>
          </a:p>
          <a:p>
            <a:pPr lvl="1" eaLnBrk="1" hangingPunct="1"/>
            <a:r>
              <a:rPr lang="en-US" altLang="en-US" dirty="0">
                <a:ea typeface="ＭＳ Ｐゴシック" panose="020B0600070205080204" pitchFamily="34" charset="-128"/>
              </a:rPr>
              <a:t>Instructing a person with low blood sugar on how to use oral glucose</a:t>
            </a:r>
          </a:p>
          <a:p>
            <a:pPr lvl="1" eaLnBrk="1" hangingPunct="1"/>
            <a:r>
              <a:rPr lang="en-US" altLang="en-US" dirty="0">
                <a:ea typeface="ＭＳ Ｐゴシック" panose="020B0600070205080204" pitchFamily="34" charset="-128"/>
              </a:rPr>
              <a:t>Advising a person having a heart attack on when to take aspirin</a:t>
            </a:r>
          </a:p>
          <a:p>
            <a:pPr lvl="1" eaLnBrk="1" hangingPunct="1"/>
            <a:r>
              <a:rPr lang="en-US" altLang="en-US" dirty="0">
                <a:ea typeface="ＭＳ Ｐゴシック" panose="020B0600070205080204" pitchFamily="34" charset="-128"/>
              </a:rPr>
              <a:t>Knowing a method to check for a stroke</a:t>
            </a:r>
            <a:endParaRPr lang="en-US" altLang="en-US" b="1" dirty="0">
              <a:ea typeface="ＭＳ Ｐゴシック" panose="020B0600070205080204" pitchFamily="34" charset="-128"/>
            </a:endParaRPr>
          </a:p>
          <a:p>
            <a:pPr eaLnBrk="1" fontAlgn="auto" hangingPunct="1">
              <a:spcAft>
                <a:spcPts val="0"/>
              </a:spcAft>
              <a:defRPr/>
            </a:pPr>
            <a:endParaRPr lang="en-US" altLang="en-US" b="1" dirty="0">
              <a:ea typeface="ＭＳ Ｐゴシック" panose="020B0600070205080204" pitchFamily="34" charset="-128"/>
            </a:endParaRPr>
          </a:p>
          <a:p>
            <a:pPr eaLnBrk="1" fontAlgn="auto" hangingPunct="1">
              <a:spcAft>
                <a:spcPts val="0"/>
              </a:spcAft>
              <a:defRPr/>
            </a:pPr>
            <a:endParaRPr lang="en-US" altLang="en-US" dirty="0">
              <a:ea typeface="ＭＳ Ｐゴシック" panose="020B0600070205080204" pitchFamily="34" charset="-128"/>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a:extLst>
              <a:ext uri="{FF2B5EF4-FFF2-40B4-BE49-F238E27FC236}">
                <a16:creationId xmlns:a16="http://schemas.microsoft.com/office/drawing/2014/main" id="{CFE80CDB-6960-4414-A53F-8690F64E1585}"/>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Providing Competent Care </a:t>
            </a:r>
            <a:r>
              <a:rPr lang="en-US" altLang="en-US" sz="2000" dirty="0">
                <a:ea typeface="ＭＳ Ｐゴシック" panose="020B0600070205080204" pitchFamily="34" charset="-128"/>
              </a:rPr>
              <a:t>(4 of 4)</a:t>
            </a:r>
            <a:endParaRPr lang="en-US" altLang="en-US" dirty="0">
              <a:ea typeface="ＭＳ Ｐゴシック" panose="020B0600070205080204" pitchFamily="34" charset="-128"/>
            </a:endParaRPr>
          </a:p>
        </p:txBody>
      </p:sp>
      <p:sp>
        <p:nvSpPr>
          <p:cNvPr id="38915" name="Content Placeholder 2">
            <a:extLst>
              <a:ext uri="{FF2B5EF4-FFF2-40B4-BE49-F238E27FC236}">
                <a16:creationId xmlns:a16="http://schemas.microsoft.com/office/drawing/2014/main" id="{C75B4642-E928-4368-8892-AF3C7A83872B}"/>
              </a:ext>
            </a:extLst>
          </p:cNvPr>
          <p:cNvSpPr>
            <a:spLocks noGrp="1"/>
          </p:cNvSpPr>
          <p:nvPr>
            <p:ph idx="1"/>
          </p:nvPr>
        </p:nvSpPr>
        <p:spPr>
          <a:xfrm>
            <a:off x="925513" y="1549400"/>
            <a:ext cx="10287000" cy="4699000"/>
          </a:xfrm>
        </p:spPr>
        <p:txBody>
          <a:bodyPr/>
          <a:lstStyle/>
          <a:p>
            <a:pPr lvl="1" eaLnBrk="1" hangingPunct="1"/>
            <a:r>
              <a:rPr lang="en-US" altLang="en-US">
                <a:ea typeface="ＭＳ Ｐゴシック" panose="020B0600070205080204" pitchFamily="34" charset="-128"/>
              </a:rPr>
              <a:t>Knowing the side-lying recovery position for an unresponsive and normally breathing person</a:t>
            </a:r>
          </a:p>
          <a:p>
            <a:pPr lvl="1" eaLnBrk="1" hangingPunct="1"/>
            <a:r>
              <a:rPr lang="en-US" altLang="en-US">
                <a:ea typeface="ＭＳ Ｐゴシック" panose="020B0600070205080204" pitchFamily="34" charset="-128"/>
              </a:rPr>
              <a:t>Knowing how to avoid fainting</a:t>
            </a:r>
          </a:p>
          <a:p>
            <a:pPr lvl="1" eaLnBrk="1" hangingPunct="1"/>
            <a:r>
              <a:rPr lang="en-US" altLang="en-US">
                <a:ea typeface="ＭＳ Ｐゴシック" panose="020B0600070205080204" pitchFamily="34" charset="-128"/>
              </a:rPr>
              <a:t>Giving naloxone for an opioid drug overdose</a:t>
            </a:r>
          </a:p>
          <a:p>
            <a:pPr lvl="1" eaLnBrk="1" hangingPunct="1"/>
            <a:endParaRPr lang="en-US" altLang="en-US" b="1">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974A-D4E3-4EE2-98B0-83E5170027AD}"/>
              </a:ext>
            </a:extLst>
          </p:cNvPr>
          <p:cNvSpPr>
            <a:spLocks noGrp="1"/>
          </p:cNvSpPr>
          <p:nvPr>
            <p:ph type="title"/>
          </p:nvPr>
        </p:nvSpPr>
        <p:spPr/>
        <p:txBody>
          <a:bodyPr/>
          <a:lstStyle/>
          <a:p>
            <a:r>
              <a:rPr lang="en-US"/>
              <a:t>Support Materials</a:t>
            </a:r>
            <a:endParaRPr lang="en-US" dirty="0"/>
          </a:p>
        </p:txBody>
      </p:sp>
      <p:sp>
        <p:nvSpPr>
          <p:cNvPr id="3" name="Content Placeholder 2">
            <a:extLst>
              <a:ext uri="{FF2B5EF4-FFF2-40B4-BE49-F238E27FC236}">
                <a16:creationId xmlns:a16="http://schemas.microsoft.com/office/drawing/2014/main" id="{67C69F19-F6DD-4A27-AD3D-211F870A41A4}"/>
              </a:ext>
            </a:extLst>
          </p:cNvPr>
          <p:cNvSpPr>
            <a:spLocks noGrp="1"/>
          </p:cNvSpPr>
          <p:nvPr>
            <p:ph sz="half" idx="1"/>
          </p:nvPr>
        </p:nvSpPr>
        <p:spPr/>
        <p:txBody>
          <a:bodyPr/>
          <a:lstStyle/>
          <a:p>
            <a:r>
              <a:rPr lang="en-US" dirty="0"/>
              <a:t>Lecture Outline</a:t>
            </a:r>
          </a:p>
          <a:p>
            <a:r>
              <a:rPr lang="en-US" dirty="0"/>
              <a:t>Flowchart</a:t>
            </a:r>
          </a:p>
        </p:txBody>
      </p:sp>
      <p:sp>
        <p:nvSpPr>
          <p:cNvPr id="7" name="TextBox 4">
            <a:extLst>
              <a:ext uri="{FF2B5EF4-FFF2-40B4-BE49-F238E27FC236}">
                <a16:creationId xmlns:a16="http://schemas.microsoft.com/office/drawing/2014/main" id="{8A36A867-94EE-4B05-9B6C-9267B6AA652C}"/>
              </a:ext>
            </a:extLst>
          </p:cNvPr>
          <p:cNvSpPr txBox="1">
            <a:spLocks noChangeArrowheads="1"/>
          </p:cNvSpPr>
          <p:nvPr/>
        </p:nvSpPr>
        <p:spPr bwMode="auto">
          <a:xfrm>
            <a:off x="6573655" y="4550062"/>
            <a:ext cx="3624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800" b="1" dirty="0"/>
              <a:t>CHAPTER 1 </a:t>
            </a:r>
            <a:r>
              <a:rPr lang="en-IN" altLang="en-US" sz="1800" dirty="0"/>
              <a:t>Opener photo.</a:t>
            </a:r>
            <a:endParaRPr lang="en-US" altLang="en-US" sz="1800" dirty="0"/>
          </a:p>
        </p:txBody>
      </p:sp>
      <p:sp>
        <p:nvSpPr>
          <p:cNvPr id="8" name="TextBox 5">
            <a:extLst>
              <a:ext uri="{FF2B5EF4-FFF2-40B4-BE49-F238E27FC236}">
                <a16:creationId xmlns:a16="http://schemas.microsoft.com/office/drawing/2014/main" id="{E75A375B-C764-4594-AA7A-A3C19E401282}"/>
              </a:ext>
            </a:extLst>
          </p:cNvPr>
          <p:cNvSpPr txBox="1">
            <a:spLocks noChangeArrowheads="1"/>
          </p:cNvSpPr>
          <p:nvPr/>
        </p:nvSpPr>
        <p:spPr bwMode="auto">
          <a:xfrm>
            <a:off x="6634955" y="4904154"/>
            <a:ext cx="3956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000" dirty="0"/>
              <a:t>© David L. Ryan/The Boston Globe/Getty Images.</a:t>
            </a:r>
          </a:p>
        </p:txBody>
      </p:sp>
      <p:pic>
        <p:nvPicPr>
          <p:cNvPr id="5" name="Picture 4" descr="A person lying on the ground with a group of people around him&#10;&#10;Description automatically generated with low confidence">
            <a:extLst>
              <a:ext uri="{FF2B5EF4-FFF2-40B4-BE49-F238E27FC236}">
                <a16:creationId xmlns:a16="http://schemas.microsoft.com/office/drawing/2014/main" id="{8D8D3DE4-5F87-4D24-AB3E-872A37728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655" y="1546192"/>
            <a:ext cx="4192951" cy="2949373"/>
          </a:xfrm>
          <a:prstGeom prst="rect">
            <a:avLst/>
          </a:prstGeom>
        </p:spPr>
      </p:pic>
    </p:spTree>
    <p:extLst>
      <p:ext uri="{BB962C8B-B14F-4D97-AF65-F5344CB8AC3E}">
        <p14:creationId xmlns:p14="http://schemas.microsoft.com/office/powerpoint/2010/main" val="73041502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a:extLst>
              <a:ext uri="{FF2B5EF4-FFF2-40B4-BE49-F238E27FC236}">
                <a16:creationId xmlns:a16="http://schemas.microsoft.com/office/drawing/2014/main" id="{773FA874-0461-4F62-B247-7C1180750B29}"/>
              </a:ext>
            </a:extLst>
          </p:cNvPr>
          <p:cNvSpPr>
            <a:spLocks noGrp="1"/>
          </p:cNvSpPr>
          <p:nvPr>
            <p:ph type="title"/>
          </p:nvPr>
        </p:nvSpPr>
        <p:spPr/>
        <p:txBody>
          <a:bodyPr/>
          <a:lstStyle/>
          <a:p>
            <a:pPr eaLnBrk="1" hangingPunct="1"/>
            <a:r>
              <a:rPr lang="en-US" altLang="en-US">
                <a:ea typeface="ＭＳ Ｐゴシック" panose="020B0600070205080204" pitchFamily="34" charset="-128"/>
              </a:rPr>
              <a:t>Understanding Injuries and Illnesses</a:t>
            </a:r>
          </a:p>
        </p:txBody>
      </p:sp>
      <p:sp>
        <p:nvSpPr>
          <p:cNvPr id="8195" name="Content Placeholder 3">
            <a:extLst>
              <a:ext uri="{FF2B5EF4-FFF2-40B4-BE49-F238E27FC236}">
                <a16:creationId xmlns:a16="http://schemas.microsoft.com/office/drawing/2014/main" id="{2B887600-F510-40D1-9E88-3620E03E9B9D}"/>
              </a:ext>
            </a:extLst>
          </p:cNvPr>
          <p:cNvSpPr>
            <a:spLocks noGrp="1"/>
          </p:cNvSpPr>
          <p:nvPr>
            <p:ph sz="half" idx="1"/>
          </p:nvPr>
        </p:nvSpPr>
        <p:spPr>
          <a:xfrm>
            <a:off x="914400" y="1524000"/>
            <a:ext cx="4856163" cy="4730750"/>
          </a:xfrm>
        </p:spPr>
        <p:txBody>
          <a:bodyPr/>
          <a:lstStyle/>
          <a:p>
            <a:pPr eaLnBrk="1" hangingPunct="1"/>
            <a:r>
              <a:rPr lang="en-US" altLang="en-US" sz="2800"/>
              <a:t>Most injuries and sudden illnesses do not result in death, but rather result in: </a:t>
            </a:r>
          </a:p>
          <a:p>
            <a:pPr lvl="1" eaLnBrk="1" hangingPunct="1"/>
            <a:r>
              <a:rPr lang="en-US" altLang="en-US" sz="2400"/>
              <a:t>Hospitalization</a:t>
            </a:r>
          </a:p>
          <a:p>
            <a:pPr lvl="1" eaLnBrk="1" hangingPunct="1"/>
            <a:r>
              <a:rPr lang="en-US" altLang="en-US" sz="2400"/>
              <a:t>Treatment in an emergency department or physician’s office</a:t>
            </a:r>
          </a:p>
          <a:p>
            <a:pPr lvl="1" eaLnBrk="1" hangingPunct="1"/>
            <a:r>
              <a:rPr lang="en-US" altLang="en-US" sz="2400"/>
              <a:t>Treatment from a first aid provider</a:t>
            </a:r>
          </a:p>
        </p:txBody>
      </p:sp>
      <p:pic>
        <p:nvPicPr>
          <p:cNvPr id="8196" name="Picture 1" descr="The illustration of the pyramid shows four bands in different colors. The lowest and largest band depicts injuries treated by first aid providers. The middle band depicts injuries resulting in treatment in emergency departments and physician offices. The top band depicts injuries requiring hospitalization. The final tip of the pyramid depicts injuries resulting in death.&#10;">
            <a:extLst>
              <a:ext uri="{FF2B5EF4-FFF2-40B4-BE49-F238E27FC236}">
                <a16:creationId xmlns:a16="http://schemas.microsoft.com/office/drawing/2014/main" id="{AFEADE5A-5B9C-4C6E-93DA-08998C8D70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524000"/>
            <a:ext cx="500697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4">
            <a:extLst>
              <a:ext uri="{FF2B5EF4-FFF2-40B4-BE49-F238E27FC236}">
                <a16:creationId xmlns:a16="http://schemas.microsoft.com/office/drawing/2014/main" id="{E1A48FD1-1C51-4E6C-870C-296811A9BF4C}"/>
              </a:ext>
            </a:extLst>
          </p:cNvPr>
          <p:cNvSpPr txBox="1">
            <a:spLocks noChangeArrowheads="1"/>
          </p:cNvSpPr>
          <p:nvPr/>
        </p:nvSpPr>
        <p:spPr bwMode="auto">
          <a:xfrm>
            <a:off x="6248400" y="5791200"/>
            <a:ext cx="3462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800" b="1"/>
              <a:t>FIGURE 1-1</a:t>
            </a:r>
            <a:r>
              <a:rPr lang="en-US" altLang="en-US" sz="1800"/>
              <a:t> </a:t>
            </a:r>
            <a:r>
              <a:rPr lang="en-IN" altLang="en-US" sz="1800"/>
              <a:t>The injury pyramid </a:t>
            </a:r>
            <a:endParaRPr lang="en-US" altLang="en-US" sz="1800"/>
          </a:p>
        </p:txBody>
      </p:sp>
      <p:sp>
        <p:nvSpPr>
          <p:cNvPr id="8198" name="TextBox 5">
            <a:extLst>
              <a:ext uri="{FF2B5EF4-FFF2-40B4-BE49-F238E27FC236}">
                <a16:creationId xmlns:a16="http://schemas.microsoft.com/office/drawing/2014/main" id="{AA868832-55FD-4BF9-A7DB-ABE60EDF8858}"/>
              </a:ext>
            </a:extLst>
          </p:cNvPr>
          <p:cNvSpPr txBox="1">
            <a:spLocks noChangeArrowheads="1"/>
          </p:cNvSpPr>
          <p:nvPr/>
        </p:nvSpPr>
        <p:spPr bwMode="auto">
          <a:xfrm>
            <a:off x="6248400" y="6096000"/>
            <a:ext cx="2035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000"/>
              <a:t>© Jones &amp; Bartlett Learning. </a:t>
            </a:r>
            <a:endParaRPr lang="en-US" altLang="en-US" sz="100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a:extLst>
              <a:ext uri="{FF2B5EF4-FFF2-40B4-BE49-F238E27FC236}">
                <a16:creationId xmlns:a16="http://schemas.microsoft.com/office/drawing/2014/main" id="{7B318443-6B0D-4AFB-8C5B-7788D707A628}"/>
              </a:ext>
            </a:extLst>
          </p:cNvPr>
          <p:cNvSpPr>
            <a:spLocks noGrp="1"/>
          </p:cNvSpPr>
          <p:nvPr>
            <p:ph type="title"/>
          </p:nvPr>
        </p:nvSpPr>
        <p:spPr/>
        <p:txBody>
          <a:bodyPr/>
          <a:lstStyle/>
          <a:p>
            <a:pPr eaLnBrk="1" hangingPunct="1"/>
            <a:r>
              <a:rPr lang="en-US" altLang="en-US">
                <a:ea typeface="ＭＳ Ｐゴシック" panose="020B0600070205080204" pitchFamily="34" charset="-128"/>
              </a:rPr>
              <a:t>The Importance of First Aid</a:t>
            </a:r>
          </a:p>
        </p:txBody>
      </p:sp>
      <p:sp>
        <p:nvSpPr>
          <p:cNvPr id="10243" name="Content Placeholder 2">
            <a:extLst>
              <a:ext uri="{FF2B5EF4-FFF2-40B4-BE49-F238E27FC236}">
                <a16:creationId xmlns:a16="http://schemas.microsoft.com/office/drawing/2014/main" id="{369478FA-0231-4007-A1C5-88FC40C19C3E}"/>
              </a:ext>
            </a:extLst>
          </p:cNvPr>
          <p:cNvSpPr>
            <a:spLocks noGrp="1"/>
          </p:cNvSpPr>
          <p:nvPr>
            <p:ph idx="1"/>
          </p:nvPr>
        </p:nvSpPr>
        <p:spPr>
          <a:xfrm>
            <a:off x="914400" y="1524000"/>
            <a:ext cx="10287000" cy="4699000"/>
          </a:xfrm>
        </p:spPr>
        <p:txBody>
          <a:bodyPr/>
          <a:lstStyle/>
          <a:p>
            <a:pPr eaLnBrk="1" hangingPunct="1"/>
            <a:r>
              <a:rPr lang="en-US" altLang="en-US">
                <a:ea typeface="ＭＳ Ｐゴシック" panose="020B0600070205080204" pitchFamily="34" charset="-128"/>
              </a:rPr>
              <a:t>It is better to know first aid and not need it than to need it and not know it.</a:t>
            </a:r>
          </a:p>
          <a:p>
            <a:pPr eaLnBrk="1" hangingPunct="1"/>
            <a:r>
              <a:rPr lang="en-US" altLang="en-US">
                <a:ea typeface="ＭＳ Ｐゴシック" panose="020B0600070205080204" pitchFamily="34" charset="-128"/>
              </a:rPr>
              <a:t>Goals of first aid:</a:t>
            </a:r>
          </a:p>
          <a:p>
            <a:pPr lvl="1" eaLnBrk="1" hangingPunct="1"/>
            <a:r>
              <a:rPr lang="en-US" altLang="en-US">
                <a:ea typeface="ＭＳ Ｐゴシック" panose="020B0600070205080204" pitchFamily="34" charset="-128"/>
              </a:rPr>
              <a:t>Preserving life</a:t>
            </a:r>
          </a:p>
          <a:p>
            <a:pPr lvl="1" eaLnBrk="1" hangingPunct="1"/>
            <a:r>
              <a:rPr lang="en-US" altLang="en-US">
                <a:ea typeface="ＭＳ Ｐゴシック" panose="020B0600070205080204" pitchFamily="34" charset="-128"/>
              </a:rPr>
              <a:t>Alleviating suffering</a:t>
            </a:r>
          </a:p>
          <a:p>
            <a:pPr lvl="1" eaLnBrk="1" hangingPunct="1"/>
            <a:r>
              <a:rPr lang="en-US" altLang="en-US">
                <a:ea typeface="ＭＳ Ｐゴシック" panose="020B0600070205080204" pitchFamily="34" charset="-128"/>
              </a:rPr>
              <a:t>Preventing further illness or injury</a:t>
            </a:r>
          </a:p>
          <a:p>
            <a:pPr lvl="1" eaLnBrk="1" hangingPunct="1"/>
            <a:r>
              <a:rPr lang="en-US" altLang="en-US">
                <a:ea typeface="ＭＳ Ｐゴシック" panose="020B0600070205080204" pitchFamily="34" charset="-128"/>
              </a:rPr>
              <a:t>Promoting recovery</a:t>
            </a:r>
          </a:p>
          <a:p>
            <a:pPr eaLnBrk="1" hangingPunct="1"/>
            <a:endParaRPr lang="en-US" altLang="en-US">
              <a:ea typeface="ＭＳ Ｐゴシック" panose="020B0600070205080204" pitchFamily="34" charset="-128"/>
            </a:endParaRPr>
          </a:p>
          <a:p>
            <a:pPr eaLnBrk="1" hangingPunct="1">
              <a:buFontTx/>
              <a:buNone/>
            </a:pPr>
            <a:endParaRPr lang="en-US" altLang="en-US">
              <a:ea typeface="ＭＳ Ｐゴシック" panose="020B0600070205080204" pitchFamily="34" charset="-128"/>
            </a:endParaRPr>
          </a:p>
          <a:p>
            <a:pPr eaLnBrk="1" hangingPunct="1"/>
            <a:endParaRPr lang="en-US" altLang="en-US" b="1">
              <a:ea typeface="ＭＳ Ｐゴシック" panose="020B0600070205080204" pitchFamily="34" charset="-128"/>
            </a:endParaRPr>
          </a:p>
          <a:p>
            <a:pPr eaLnBrk="1" hangingPunct="1"/>
            <a:endParaRPr lang="en-US" altLang="en-US" b="1">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78C43A7-D54F-446A-AF25-A0DDB1FC70C2}"/>
              </a:ext>
            </a:extLst>
          </p:cNvPr>
          <p:cNvSpPr>
            <a:spLocks noGrp="1"/>
          </p:cNvSpPr>
          <p:nvPr>
            <p:ph type="title"/>
          </p:nvPr>
        </p:nvSpPr>
        <p:spPr/>
        <p:txBody>
          <a:bodyPr/>
          <a:lstStyle/>
          <a:p>
            <a:pPr eaLnBrk="1" hangingPunct="1"/>
            <a:r>
              <a:rPr lang="en-US" altLang="en-US">
                <a:ea typeface="ＭＳ Ｐゴシック" panose="020B0600070205080204" pitchFamily="34" charset="-128"/>
              </a:rPr>
              <a:t>Role of the First Aid Provider </a:t>
            </a:r>
            <a:r>
              <a:rPr lang="en-US" altLang="en-US" sz="2000">
                <a:ea typeface="ＭＳ Ｐゴシック" panose="020B0600070205080204" pitchFamily="34" charset="-128"/>
              </a:rPr>
              <a:t>(1 of 5)</a:t>
            </a:r>
          </a:p>
        </p:txBody>
      </p:sp>
      <p:sp>
        <p:nvSpPr>
          <p:cNvPr id="12291" name="Content Placeholder 2">
            <a:extLst>
              <a:ext uri="{FF2B5EF4-FFF2-40B4-BE49-F238E27FC236}">
                <a16:creationId xmlns:a16="http://schemas.microsoft.com/office/drawing/2014/main" id="{7A1EA5F4-F234-45AF-BA39-A77C9CC9015D}"/>
              </a:ext>
            </a:extLst>
          </p:cNvPr>
          <p:cNvSpPr>
            <a:spLocks noGrp="1"/>
          </p:cNvSpPr>
          <p:nvPr>
            <p:ph idx="1"/>
          </p:nvPr>
        </p:nvSpPr>
        <p:spPr>
          <a:xfrm>
            <a:off x="914400" y="1524000"/>
            <a:ext cx="10287000" cy="4699000"/>
          </a:xfrm>
        </p:spPr>
        <p:txBody>
          <a:bodyPr/>
          <a:lstStyle/>
          <a:p>
            <a:pPr eaLnBrk="1" hangingPunct="1">
              <a:defRPr/>
            </a:pPr>
            <a:r>
              <a:rPr lang="en-US" altLang="en-US" dirty="0">
                <a:ea typeface="ＭＳ Ｐゴシック" pitchFamily="34" charset="-128"/>
              </a:rPr>
              <a:t>Recognize the emergency.</a:t>
            </a:r>
          </a:p>
          <a:p>
            <a:pPr marL="687600" lvl="1" indent="-230400" eaLnBrk="1" hangingPunct="1">
              <a:defRPr/>
            </a:pPr>
            <a:r>
              <a:rPr lang="en-US" altLang="en-US" dirty="0">
                <a:ea typeface="ＭＳ Ｐゴシック" pitchFamily="34" charset="-128"/>
              </a:rPr>
              <a:t>Factors that help a first aid provider recognize an emergency include the following:</a:t>
            </a:r>
          </a:p>
          <a:p>
            <a:pPr marL="1144800" lvl="2" indent="-230400" eaLnBrk="1" hangingPunct="1">
              <a:defRPr/>
            </a:pPr>
            <a:r>
              <a:rPr lang="en-US" altLang="en-US" dirty="0">
                <a:ea typeface="ＭＳ Ｐゴシック" pitchFamily="34" charset="-128"/>
              </a:rPr>
              <a:t>The severity of the injury or illness </a:t>
            </a:r>
          </a:p>
          <a:p>
            <a:pPr marL="1144800" lvl="2" indent="-230400" eaLnBrk="1" hangingPunct="1">
              <a:defRPr/>
            </a:pPr>
            <a:r>
              <a:rPr lang="en-US" altLang="en-US" dirty="0">
                <a:ea typeface="ＭＳ Ｐゴシック" pitchFamily="34" charset="-128"/>
              </a:rPr>
              <a:t>How close you are to the emergency scene and the length of time you are at an emergency scene</a:t>
            </a:r>
          </a:p>
          <a:p>
            <a:pPr marL="1144800" lvl="2" indent="-230400" eaLnBrk="1" hangingPunct="1">
              <a:defRPr/>
            </a:pPr>
            <a:r>
              <a:rPr lang="en-US" altLang="en-US" dirty="0">
                <a:ea typeface="ＭＳ Ｐゴシック" pitchFamily="34" charset="-128"/>
              </a:rPr>
              <a:t>A person’s distressed appearance or panic­-stricken behavior</a:t>
            </a:r>
          </a:p>
          <a:p>
            <a:pPr marL="1144800" lvl="2" indent="-230400" eaLnBrk="1" hangingPunct="1">
              <a:defRPr/>
            </a:pPr>
            <a:r>
              <a:rPr lang="en-US" altLang="en-US" dirty="0">
                <a:ea typeface="ＭＳ Ｐゴシック" pitchFamily="34" charset="-128"/>
              </a:rPr>
              <a:t>Previously knowing and recognizing the injured or ill person</a:t>
            </a:r>
          </a:p>
          <a:p>
            <a:pPr marL="1144800" lvl="2" indent="-230400" eaLnBrk="1" hangingPunct="1">
              <a:defRPr/>
            </a:pPr>
            <a:r>
              <a:rPr lang="en-US" altLang="en-US" dirty="0">
                <a:ea typeface="ＭＳ Ｐゴシック" pitchFamily="34" charset="-128"/>
              </a:rPr>
              <a:t>Scene conditions (</a:t>
            </a:r>
            <a:r>
              <a:rPr lang="en-US" altLang="en-US" dirty="0" err="1">
                <a:ea typeface="ＭＳ Ｐゴシック" pitchFamily="34" charset="-128"/>
              </a:rPr>
              <a:t>eg</a:t>
            </a:r>
            <a:r>
              <a:rPr lang="en-US" altLang="en-US" dirty="0">
                <a:ea typeface="ＭＳ Ｐゴシック" pitchFamily="34" charset="-128"/>
              </a:rPr>
              <a:t>, sights, smells, sounds)</a:t>
            </a:r>
          </a:p>
          <a:p>
            <a:pPr marL="914400" lvl="1" indent="-514350" eaLnBrk="1" hangingPunct="1">
              <a:defRPr/>
            </a:pPr>
            <a:endParaRPr lang="en-US" altLang="en-US" dirty="0">
              <a:ea typeface="ＭＳ Ｐゴシック" pitchFamily="34" charset="-128"/>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C18A846-19EC-45AA-B16C-A9176EE08DC2}"/>
              </a:ext>
            </a:extLst>
          </p:cNvPr>
          <p:cNvSpPr>
            <a:spLocks noGrp="1"/>
          </p:cNvSpPr>
          <p:nvPr>
            <p:ph type="title"/>
          </p:nvPr>
        </p:nvSpPr>
        <p:spPr/>
        <p:txBody>
          <a:bodyPr/>
          <a:lstStyle/>
          <a:p>
            <a:pPr eaLnBrk="1" hangingPunct="1"/>
            <a:r>
              <a:rPr lang="en-US" altLang="en-US">
                <a:ea typeface="ＭＳ Ｐゴシック" panose="020B0600070205080204" pitchFamily="34" charset="-128"/>
              </a:rPr>
              <a:t>Role of the First Aid Provider </a:t>
            </a:r>
            <a:r>
              <a:rPr lang="en-US" altLang="en-US" sz="2000">
                <a:ea typeface="ＭＳ Ｐゴシック" panose="020B0600070205080204" pitchFamily="34" charset="-128"/>
              </a:rPr>
              <a:t>(2 of 5)</a:t>
            </a:r>
            <a:endParaRPr lang="en-US" altLang="en-US">
              <a:ea typeface="ＭＳ Ｐゴシック" panose="020B0600070205080204" pitchFamily="34" charset="-128"/>
            </a:endParaRPr>
          </a:p>
        </p:txBody>
      </p:sp>
      <p:sp>
        <p:nvSpPr>
          <p:cNvPr id="14339" name="Content Placeholder 2">
            <a:extLst>
              <a:ext uri="{FF2B5EF4-FFF2-40B4-BE49-F238E27FC236}">
                <a16:creationId xmlns:a16="http://schemas.microsoft.com/office/drawing/2014/main" id="{491F5C5B-7852-4D4E-AE41-A460D88EF4E1}"/>
              </a:ext>
            </a:extLst>
          </p:cNvPr>
          <p:cNvSpPr>
            <a:spLocks noGrp="1"/>
          </p:cNvSpPr>
          <p:nvPr>
            <p:ph idx="1"/>
          </p:nvPr>
        </p:nvSpPr>
        <p:spPr>
          <a:xfrm>
            <a:off x="914400" y="1524000"/>
            <a:ext cx="10287000" cy="4699000"/>
          </a:xfrm>
        </p:spPr>
        <p:txBody>
          <a:bodyPr/>
          <a:lstStyle/>
          <a:p>
            <a:pPr eaLnBrk="1" hangingPunct="1"/>
            <a:r>
              <a:rPr lang="en-US" altLang="en-US">
                <a:ea typeface="ＭＳ Ｐゴシック" panose="020B0600070205080204" pitchFamily="34" charset="-128"/>
              </a:rPr>
              <a:t>Decide to help.</a:t>
            </a:r>
          </a:p>
          <a:p>
            <a:pPr marL="687388" lvl="1" indent="-230188" eaLnBrk="1" hangingPunct="1"/>
            <a:r>
              <a:rPr lang="en-US" altLang="en-US">
                <a:ea typeface="ＭＳ Ｐゴシック" panose="020B0600070205080204" pitchFamily="34" charset="-128"/>
              </a:rPr>
              <a:t>Excuses some people use for not helping:</a:t>
            </a:r>
          </a:p>
          <a:p>
            <a:pPr marL="1144588" lvl="2" indent="-230188" eaLnBrk="1" hangingPunct="1"/>
            <a:r>
              <a:rPr lang="en-US" altLang="en-US">
                <a:ea typeface="ＭＳ Ｐゴシック" panose="020B0600070205080204" pitchFamily="34" charset="-128"/>
              </a:rPr>
              <a:t>It is harmful (eg, “I could be injured, infected with a disease, or sued. I could hurt the person.”)</a:t>
            </a:r>
          </a:p>
          <a:p>
            <a:pPr marL="1144588" lvl="2" indent="-230188" eaLnBrk="1" hangingPunct="1"/>
            <a:r>
              <a:rPr lang="en-US" altLang="en-US">
                <a:ea typeface="ＭＳ Ｐゴシック" panose="020B0600070205080204" pitchFamily="34" charset="-128"/>
              </a:rPr>
              <a:t>Obstacles are in the way (eg, “I don’t know how to help. The scene is unsafe. I don’t like smelling or seeing blood, vomit, or burned skin.”)</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1A828CA-BBF5-47DD-99B1-3EDB9AA1EF34}"/>
              </a:ext>
            </a:extLst>
          </p:cNvPr>
          <p:cNvSpPr>
            <a:spLocks noGrp="1"/>
          </p:cNvSpPr>
          <p:nvPr>
            <p:ph type="title"/>
          </p:nvPr>
        </p:nvSpPr>
        <p:spPr/>
        <p:txBody>
          <a:bodyPr/>
          <a:lstStyle/>
          <a:p>
            <a:pPr eaLnBrk="1" hangingPunct="1"/>
            <a:r>
              <a:rPr lang="en-US" altLang="en-US">
                <a:ea typeface="ＭＳ Ｐゴシック" panose="020B0600070205080204" pitchFamily="34" charset="-128"/>
              </a:rPr>
              <a:t>Role of the First Aid Provider </a:t>
            </a:r>
            <a:r>
              <a:rPr lang="en-US" altLang="en-US" sz="2000">
                <a:ea typeface="ＭＳ Ｐゴシック" panose="020B0600070205080204" pitchFamily="34" charset="-128"/>
              </a:rPr>
              <a:t>(3 of 5)</a:t>
            </a:r>
            <a:endParaRPr lang="en-US" altLang="en-US">
              <a:ea typeface="ＭＳ Ｐゴシック" panose="020B0600070205080204" pitchFamily="34" charset="-128"/>
            </a:endParaRPr>
          </a:p>
        </p:txBody>
      </p:sp>
      <p:sp>
        <p:nvSpPr>
          <p:cNvPr id="15363" name="Content Placeholder 2">
            <a:extLst>
              <a:ext uri="{FF2B5EF4-FFF2-40B4-BE49-F238E27FC236}">
                <a16:creationId xmlns:a16="http://schemas.microsoft.com/office/drawing/2014/main" id="{8D653068-F0F0-4A37-98CE-D44034B4378B}"/>
              </a:ext>
            </a:extLst>
          </p:cNvPr>
          <p:cNvSpPr>
            <a:spLocks noGrp="1"/>
          </p:cNvSpPr>
          <p:nvPr>
            <p:ph idx="1"/>
          </p:nvPr>
        </p:nvSpPr>
        <p:spPr>
          <a:xfrm>
            <a:off x="914400" y="1524000"/>
            <a:ext cx="10287000" cy="4699000"/>
          </a:xfrm>
        </p:spPr>
        <p:txBody>
          <a:bodyPr/>
          <a:lstStyle/>
          <a:p>
            <a:pPr eaLnBrk="1" hangingPunct="1"/>
            <a:r>
              <a:rPr lang="en-US" altLang="en-US" dirty="0">
                <a:ea typeface="ＭＳ Ｐゴシック" panose="020B0600070205080204" pitchFamily="34" charset="-128"/>
              </a:rPr>
              <a:t>Before helping, take the appropriate actions.</a:t>
            </a:r>
          </a:p>
          <a:p>
            <a:pPr marL="687388" lvl="1" indent="-230188" eaLnBrk="1" hangingPunct="1"/>
            <a:r>
              <a:rPr lang="en-US" altLang="en-US" dirty="0">
                <a:ea typeface="ＭＳ Ｐゴシック" panose="020B0600070205080204" pitchFamily="34" charset="-128"/>
              </a:rPr>
              <a:t>Size up the scene.</a:t>
            </a:r>
          </a:p>
          <a:p>
            <a:pPr marL="687388" lvl="1" indent="-230188" eaLnBrk="1" hangingPunct="1"/>
            <a:r>
              <a:rPr lang="en-US" altLang="en-US" dirty="0">
                <a:ea typeface="ＭＳ Ｐゴシック" panose="020B0600070205080204" pitchFamily="34" charset="-128"/>
              </a:rPr>
              <a:t>Ask if you may help.</a:t>
            </a:r>
          </a:p>
          <a:p>
            <a:pPr marL="687388" lvl="1" indent="-230188" eaLnBrk="1" hangingPunct="1"/>
            <a:r>
              <a:rPr lang="en-US" altLang="en-US" dirty="0">
                <a:ea typeface="ＭＳ Ｐゴシック" panose="020B0600070205080204" pitchFamily="34" charset="-128"/>
              </a:rPr>
              <a:t>Protect against disease transmission.</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AA90D09-8A9B-456F-833F-3FD52680537F}"/>
              </a:ext>
            </a:extLst>
          </p:cNvPr>
          <p:cNvSpPr>
            <a:spLocks noGrp="1"/>
          </p:cNvSpPr>
          <p:nvPr>
            <p:ph type="title"/>
          </p:nvPr>
        </p:nvSpPr>
        <p:spPr/>
        <p:txBody>
          <a:bodyPr/>
          <a:lstStyle/>
          <a:p>
            <a:pPr eaLnBrk="1" hangingPunct="1"/>
            <a:r>
              <a:rPr lang="en-US" altLang="en-US">
                <a:ea typeface="ＭＳ Ｐゴシック" panose="020B0600070205080204" pitchFamily="34" charset="-128"/>
              </a:rPr>
              <a:t>Role of the First Aid Provider </a:t>
            </a:r>
            <a:r>
              <a:rPr lang="en-US" altLang="en-US" sz="2000">
                <a:ea typeface="ＭＳ Ｐゴシック" panose="020B0600070205080204" pitchFamily="34" charset="-128"/>
              </a:rPr>
              <a:t>(4 of 5)</a:t>
            </a:r>
            <a:endParaRPr lang="en-US" altLang="en-US">
              <a:ea typeface="ＭＳ Ｐゴシック" panose="020B0600070205080204" pitchFamily="34" charset="-128"/>
            </a:endParaRPr>
          </a:p>
        </p:txBody>
      </p:sp>
      <p:sp>
        <p:nvSpPr>
          <p:cNvPr id="16387" name="Content Placeholder 2">
            <a:extLst>
              <a:ext uri="{FF2B5EF4-FFF2-40B4-BE49-F238E27FC236}">
                <a16:creationId xmlns:a16="http://schemas.microsoft.com/office/drawing/2014/main" id="{3564B467-1EA9-4945-B416-007942FDF00A}"/>
              </a:ext>
            </a:extLst>
          </p:cNvPr>
          <p:cNvSpPr>
            <a:spLocks noGrp="1"/>
          </p:cNvSpPr>
          <p:nvPr>
            <p:ph idx="1"/>
          </p:nvPr>
        </p:nvSpPr>
        <p:spPr>
          <a:xfrm>
            <a:off x="914400" y="1524000"/>
            <a:ext cx="10287000" cy="4699000"/>
          </a:xfrm>
        </p:spPr>
        <p:txBody>
          <a:bodyPr/>
          <a:lstStyle/>
          <a:p>
            <a:pPr eaLnBrk="1" hangingPunct="1"/>
            <a:r>
              <a:rPr lang="en-US" altLang="en-US">
                <a:ea typeface="ＭＳ Ｐゴシック" panose="020B0600070205080204" pitchFamily="34" charset="-128"/>
              </a:rPr>
              <a:t>Determine what is wrong with the person.</a:t>
            </a:r>
          </a:p>
          <a:p>
            <a:pPr marL="687388" lvl="1" indent="-230188" eaLnBrk="1" hangingPunct="1"/>
            <a:r>
              <a:rPr lang="en-US" altLang="en-US">
                <a:ea typeface="ＭＳ Ｐゴシック" panose="020B0600070205080204" pitchFamily="34" charset="-128"/>
              </a:rPr>
              <a:t>Before giving first aid, you must determine what is wrong with the person—“find it, fix it.” </a:t>
            </a:r>
          </a:p>
          <a:p>
            <a:pPr marL="687388" lvl="1" indent="-230188" eaLnBrk="1" hangingPunct="1"/>
            <a:r>
              <a:rPr lang="en-US" altLang="en-US">
                <a:ea typeface="ＭＳ Ｐゴシック" panose="020B0600070205080204" pitchFamily="34" charset="-128"/>
              </a:rPr>
              <a:t>Most cases involve checking only a person’s chief complaint (symptoms).</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77C731B-014F-4524-B9A5-3F045977991E}"/>
              </a:ext>
            </a:extLst>
          </p:cNvPr>
          <p:cNvSpPr>
            <a:spLocks noGrp="1"/>
          </p:cNvSpPr>
          <p:nvPr>
            <p:ph type="title"/>
          </p:nvPr>
        </p:nvSpPr>
        <p:spPr/>
        <p:txBody>
          <a:bodyPr/>
          <a:lstStyle/>
          <a:p>
            <a:pPr eaLnBrk="1" hangingPunct="1"/>
            <a:r>
              <a:rPr lang="en-US" altLang="en-US">
                <a:ea typeface="ＭＳ Ｐゴシック" panose="020B0600070205080204" pitchFamily="34" charset="-128"/>
              </a:rPr>
              <a:t>Role of the First Aid Provider </a:t>
            </a:r>
            <a:r>
              <a:rPr lang="en-US" altLang="en-US" sz="2000">
                <a:ea typeface="ＭＳ Ｐゴシック" panose="020B0600070205080204" pitchFamily="34" charset="-128"/>
              </a:rPr>
              <a:t>(5 of 5)</a:t>
            </a:r>
            <a:endParaRPr lang="en-US" altLang="en-US">
              <a:ea typeface="ＭＳ Ｐゴシック" panose="020B0600070205080204" pitchFamily="34" charset="-128"/>
            </a:endParaRPr>
          </a:p>
        </p:txBody>
      </p:sp>
      <p:sp>
        <p:nvSpPr>
          <p:cNvPr id="17411" name="Content Placeholder 2">
            <a:extLst>
              <a:ext uri="{FF2B5EF4-FFF2-40B4-BE49-F238E27FC236}">
                <a16:creationId xmlns:a16="http://schemas.microsoft.com/office/drawing/2014/main" id="{47CD3531-99AD-4D7C-ABA3-53E68E11B5AB}"/>
              </a:ext>
            </a:extLst>
          </p:cNvPr>
          <p:cNvSpPr>
            <a:spLocks noGrp="1"/>
          </p:cNvSpPr>
          <p:nvPr>
            <p:ph idx="1"/>
          </p:nvPr>
        </p:nvSpPr>
        <p:spPr>
          <a:xfrm>
            <a:off x="914400" y="1524000"/>
            <a:ext cx="10287000" cy="4699000"/>
          </a:xfrm>
        </p:spPr>
        <p:txBody>
          <a:bodyPr/>
          <a:lstStyle/>
          <a:p>
            <a:pPr eaLnBrk="1" hangingPunct="1"/>
            <a:r>
              <a:rPr lang="en-US" altLang="en-US">
                <a:ea typeface="ＭＳ Ｐゴシック" panose="020B0600070205080204" pitchFamily="34" charset="-128"/>
              </a:rPr>
              <a:t>Give first aid.</a:t>
            </a:r>
          </a:p>
          <a:p>
            <a:pPr marL="687388" lvl="1" indent="-230188" eaLnBrk="1" hangingPunct="1"/>
            <a:r>
              <a:rPr lang="en-US" altLang="en-US">
                <a:ea typeface="ＭＳ Ｐゴシック" panose="020B0600070205080204" pitchFamily="34" charset="-128"/>
              </a:rPr>
              <a:t>Based upon what you found, give first aid until one of the following events occurs:</a:t>
            </a:r>
          </a:p>
          <a:p>
            <a:pPr marL="1144588" lvl="2" indent="-230188" eaLnBrk="1" hangingPunct="1"/>
            <a:r>
              <a:rPr lang="en-US" altLang="en-US">
                <a:ea typeface="ＭＳ Ｐゴシック" panose="020B0600070205080204" pitchFamily="34" charset="-128"/>
              </a:rPr>
              <a:t>Emergency medical services (EMS) takes over.</a:t>
            </a:r>
          </a:p>
          <a:p>
            <a:pPr marL="1144588" lvl="2" indent="-230188" eaLnBrk="1" hangingPunct="1"/>
            <a:r>
              <a:rPr lang="en-US" altLang="en-US">
                <a:ea typeface="ＭＳ Ｐゴシック" panose="020B0600070205080204" pitchFamily="34" charset="-128"/>
              </a:rPr>
              <a:t>You take the person to a medical facility.</a:t>
            </a:r>
          </a:p>
          <a:p>
            <a:pPr marL="1144588" lvl="2" indent="-230188" eaLnBrk="1" hangingPunct="1"/>
            <a:r>
              <a:rPr lang="en-US" altLang="en-US">
                <a:ea typeface="ＭＳ Ｐゴシック" panose="020B0600070205080204" pitchFamily="34" charset="-128"/>
              </a:rPr>
              <a:t>It is determined the person needs only first aid and home care.</a:t>
            </a:r>
          </a:p>
        </p:txBody>
      </p:sp>
    </p:spTree>
  </p:cSld>
  <p:clrMapOvr>
    <a:masterClrMapping/>
  </p:clrMapOvr>
  <p:transition spd="med">
    <p:fade/>
  </p:transition>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TotalTime>
  <Words>1183</Words>
  <Application>Microsoft Office PowerPoint</Application>
  <PresentationFormat>Widescreen</PresentationFormat>
  <Paragraphs>134</Paragraphs>
  <Slides>19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Wingdings</vt:lpstr>
      <vt:lpstr>Educational subjects 16x9</vt:lpstr>
      <vt:lpstr>Your Role as a First Aid Provider  Core Course + Infants</vt:lpstr>
      <vt:lpstr>Support Materials</vt:lpstr>
      <vt:lpstr>Understanding Injuries and Illnesses</vt:lpstr>
      <vt:lpstr>The Importance of First Aid</vt:lpstr>
      <vt:lpstr>Role of the First Aid Provider (1 of 5)</vt:lpstr>
      <vt:lpstr>Role of the First Aid Provider (2 of 5)</vt:lpstr>
      <vt:lpstr>Role of the First Aid Provider (3 of 5)</vt:lpstr>
      <vt:lpstr>Role of the First Aid Provider (4 of 5)</vt:lpstr>
      <vt:lpstr>Role of the First Aid Provider (5 of 5)</vt:lpstr>
      <vt:lpstr>First Aid Competencies</vt:lpstr>
      <vt:lpstr>Deciding to Help (1 of 2)</vt:lpstr>
      <vt:lpstr>Deciding to Help (2 of 2)</vt:lpstr>
      <vt:lpstr>Communicating Calmly (1 of 3)</vt:lpstr>
      <vt:lpstr>Communicating Calmly (2 of 3)</vt:lpstr>
      <vt:lpstr>Communicating Calmly (3 of 3)</vt:lpstr>
      <vt:lpstr>Providing Competent Care (1 of 4)</vt:lpstr>
      <vt:lpstr>Providing Competent Care (2 of 4)</vt:lpstr>
      <vt:lpstr>Providing Competent Care (3 of 4)</vt:lpstr>
      <vt:lpstr>Providing Competent Care (4 of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Role as a First Aid Provider  Comprehensive Lecture</dc:title>
  <dc:creator>Emergency Care &amp; Safety Institute</dc:creator>
  <cp:lastModifiedBy>Ashley Procum</cp:lastModifiedBy>
  <cp:revision>68</cp:revision>
  <dcterms:created xsi:type="dcterms:W3CDTF">2016-02-02T15:35:44Z</dcterms:created>
  <dcterms:modified xsi:type="dcterms:W3CDTF">2021-04-20T03:39:23Z</dcterms:modified>
</cp:coreProperties>
</file>