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36" r:id="rId1"/>
  </p:sldMasterIdLst>
  <p:notesMasterIdLst>
    <p:notesMasterId r:id="rId25"/>
  </p:notesMasterIdLst>
  <p:sldIdLst>
    <p:sldId id="260" r:id="rId2"/>
    <p:sldId id="433" r:id="rId3"/>
    <p:sldId id="262" r:id="rId4"/>
    <p:sldId id="269" r:id="rId5"/>
    <p:sldId id="271" r:id="rId6"/>
    <p:sldId id="277" r:id="rId7"/>
    <p:sldId id="311" r:id="rId8"/>
    <p:sldId id="273" r:id="rId9"/>
    <p:sldId id="314" r:id="rId10"/>
    <p:sldId id="278" r:id="rId11"/>
    <p:sldId id="315" r:id="rId12"/>
    <p:sldId id="316" r:id="rId13"/>
    <p:sldId id="280" r:id="rId14"/>
    <p:sldId id="283" r:id="rId15"/>
    <p:sldId id="317" r:id="rId16"/>
    <p:sldId id="290" r:id="rId17"/>
    <p:sldId id="321" r:id="rId18"/>
    <p:sldId id="322" r:id="rId19"/>
    <p:sldId id="320" r:id="rId20"/>
    <p:sldId id="323" r:id="rId21"/>
    <p:sldId id="319" r:id="rId22"/>
    <p:sldId id="296" r:id="rId23"/>
    <p:sldId id="318" r:id="rId24"/>
  </p:sldIdLst>
  <p:sldSz cx="12192000" cy="6858000"/>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488">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147"/>
    <a:srgbClr val="801FE1"/>
    <a:srgbClr val="F2D0FC"/>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07" autoAdjust="0"/>
    <p:restoredTop sz="84601" autoAdjust="0"/>
  </p:normalViewPr>
  <p:slideViewPr>
    <p:cSldViewPr snapToGrid="0">
      <p:cViewPr varScale="1">
        <p:scale>
          <a:sx n="53" d="100"/>
          <a:sy n="53" d="100"/>
        </p:scale>
        <p:origin x="1110" y="60"/>
      </p:cViewPr>
      <p:guideLst>
        <p:guide orient="horz" pos="1488"/>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DFA1EBF1-234C-432B-A384-1FBEA0D0EC92}"/>
              </a:ext>
            </a:extLst>
          </p:cNvPr>
          <p:cNvSpPr>
            <a:spLocks noGrp="1" noChangeArrowheads="1"/>
          </p:cNvSpPr>
          <p:nvPr>
            <p:ph type="hdr" sz="quarter"/>
          </p:nvPr>
        </p:nvSpPr>
        <p:spPr bwMode="auto">
          <a:xfrm>
            <a:off x="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1" name="Rectangle 3">
            <a:extLst>
              <a:ext uri="{FF2B5EF4-FFF2-40B4-BE49-F238E27FC236}">
                <a16:creationId xmlns:a16="http://schemas.microsoft.com/office/drawing/2014/main" id="{D499A843-5C87-4547-B615-721A7AEBD9CE}"/>
              </a:ext>
            </a:extLst>
          </p:cNvPr>
          <p:cNvSpPr>
            <a:spLocks noGrp="1" noChangeArrowheads="1"/>
          </p:cNvSpPr>
          <p:nvPr>
            <p:ph type="dt" idx="1"/>
          </p:nvPr>
        </p:nvSpPr>
        <p:spPr bwMode="auto">
          <a:xfrm>
            <a:off x="3886200" y="0"/>
            <a:ext cx="2971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200">
                <a:latin typeface="Arial" charset="0"/>
                <a:ea typeface="ＭＳ Ｐゴシック" charset="-128"/>
                <a:cs typeface="+mn-cs"/>
              </a:defRPr>
            </a:lvl1pPr>
          </a:lstStyle>
          <a:p>
            <a:pPr>
              <a:defRPr/>
            </a:pPr>
            <a:endParaRPr lang="en-US"/>
          </a:p>
        </p:txBody>
      </p:sp>
      <p:sp>
        <p:nvSpPr>
          <p:cNvPr id="5124" name="Rectangle 4">
            <a:extLst>
              <a:ext uri="{FF2B5EF4-FFF2-40B4-BE49-F238E27FC236}">
                <a16:creationId xmlns:a16="http://schemas.microsoft.com/office/drawing/2014/main" id="{274CAA58-DC0E-40A4-A17B-F1EC9FBDEAC3}"/>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3" name="Rectangle 5">
            <a:extLst>
              <a:ext uri="{FF2B5EF4-FFF2-40B4-BE49-F238E27FC236}">
                <a16:creationId xmlns:a16="http://schemas.microsoft.com/office/drawing/2014/main" id="{1557337F-779A-4347-9C8B-EFE225C5CEB0}"/>
              </a:ext>
            </a:extLst>
          </p:cNvPr>
          <p:cNvSpPr>
            <a:spLocks noGrp="1" noChangeArrowheads="1"/>
          </p:cNvSpPr>
          <p:nvPr>
            <p:ph type="body" sz="quarter" idx="3"/>
          </p:nvPr>
        </p:nvSpPr>
        <p:spPr bwMode="auto">
          <a:xfrm>
            <a:off x="914400" y="4343400"/>
            <a:ext cx="5029200" cy="4114800"/>
          </a:xfrm>
          <a:prstGeom prst="rect">
            <a:avLst/>
          </a:prstGeom>
          <a:noFill/>
          <a:ln>
            <a:noFill/>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7894" name="Rectangle 6">
            <a:extLst>
              <a:ext uri="{FF2B5EF4-FFF2-40B4-BE49-F238E27FC236}">
                <a16:creationId xmlns:a16="http://schemas.microsoft.com/office/drawing/2014/main" id="{C63E8376-605E-4710-BDD9-AED2CB86BF1D}"/>
              </a:ext>
            </a:extLst>
          </p:cNvPr>
          <p:cNvSpPr>
            <a:spLocks noGrp="1" noChangeArrowheads="1"/>
          </p:cNvSpPr>
          <p:nvPr>
            <p:ph type="ftr" sz="quarter" idx="4"/>
          </p:nvPr>
        </p:nvSpPr>
        <p:spPr bwMode="auto">
          <a:xfrm>
            <a:off x="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defRPr sz="1200">
                <a:latin typeface="Arial" charset="0"/>
                <a:ea typeface="ＭＳ Ｐゴシック" charset="-128"/>
                <a:cs typeface="+mn-cs"/>
              </a:defRPr>
            </a:lvl1pPr>
          </a:lstStyle>
          <a:p>
            <a:pPr>
              <a:defRPr/>
            </a:pPr>
            <a:endParaRPr lang="en-US"/>
          </a:p>
        </p:txBody>
      </p:sp>
      <p:sp>
        <p:nvSpPr>
          <p:cNvPr id="37895" name="Rectangle 7">
            <a:extLst>
              <a:ext uri="{FF2B5EF4-FFF2-40B4-BE49-F238E27FC236}">
                <a16:creationId xmlns:a16="http://schemas.microsoft.com/office/drawing/2014/main" id="{410255D2-574D-4108-92B2-A23F18017E65}"/>
              </a:ext>
            </a:extLst>
          </p:cNvPr>
          <p:cNvSpPr>
            <a:spLocks noGrp="1" noChangeArrowheads="1"/>
          </p:cNvSpPr>
          <p:nvPr>
            <p:ph type="sldNum" sz="quarter" idx="5"/>
          </p:nvPr>
        </p:nvSpPr>
        <p:spPr bwMode="auto">
          <a:xfrm>
            <a:off x="3886200" y="8686800"/>
            <a:ext cx="2971800" cy="457200"/>
          </a:xfrm>
          <a:prstGeom prst="rect">
            <a:avLst/>
          </a:prstGeom>
          <a:noFill/>
          <a:ln>
            <a:noFill/>
          </a:ln>
        </p:spPr>
        <p:txBody>
          <a:bodyPr vert="horz" wrap="square" lIns="91440" tIns="45720" rIns="91440" bIns="45720" numCol="1" anchor="b" anchorCtr="0" compatLnSpc="1">
            <a:prstTxWarp prst="textNoShape">
              <a:avLst/>
            </a:prstTxWarp>
          </a:bodyPr>
          <a:lstStyle>
            <a:lvl1pPr algn="r">
              <a:defRPr sz="1200" smtClean="0"/>
            </a:lvl1pPr>
          </a:lstStyle>
          <a:p>
            <a:pPr>
              <a:defRPr/>
            </a:pPr>
            <a:fld id="{8DCC95DC-6B4F-4863-B559-8C61E3C88C9E}"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1"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Slide Image Placeholder 1">
            <a:extLst>
              <a:ext uri="{FF2B5EF4-FFF2-40B4-BE49-F238E27FC236}">
                <a16:creationId xmlns:a16="http://schemas.microsoft.com/office/drawing/2014/main" id="{C6DD8FE8-2DCF-4594-A6A1-3F3F9055F934}"/>
              </a:ext>
            </a:extLst>
          </p:cNvPr>
          <p:cNvSpPr>
            <a:spLocks noGrp="1" noRot="1" noChangeAspect="1" noChangeArrowheads="1" noTextEdit="1"/>
          </p:cNvSpPr>
          <p:nvPr>
            <p:ph type="sldImg"/>
          </p:nvPr>
        </p:nvSpPr>
        <p:spPr>
          <a:ln/>
        </p:spPr>
      </p:sp>
      <p:sp>
        <p:nvSpPr>
          <p:cNvPr id="7170" name="Notes Placeholder 2">
            <a:extLst>
              <a:ext uri="{FF2B5EF4-FFF2-40B4-BE49-F238E27FC236}">
                <a16:creationId xmlns:a16="http://schemas.microsoft.com/office/drawing/2014/main" id="{F4B6A699-5B17-4EE1-8BA7-9B740646C3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i="1" dirty="0">
                <a:latin typeface="Arial" panose="020B0604020202020204" pitchFamily="34" charset="0"/>
                <a:ea typeface="ＭＳ Ｐゴシック" panose="020B0600070205080204" pitchFamily="34" charset="-128"/>
              </a:rPr>
              <a:t>Standard First Aid, CPR, and AED, Eighth Edition</a:t>
            </a:r>
          </a:p>
        </p:txBody>
      </p:sp>
      <p:sp>
        <p:nvSpPr>
          <p:cNvPr id="7171" name="Slide Number Placeholder 3">
            <a:extLst>
              <a:ext uri="{FF2B5EF4-FFF2-40B4-BE49-F238E27FC236}">
                <a16:creationId xmlns:a16="http://schemas.microsoft.com/office/drawing/2014/main" id="{5954714F-97B4-4D35-A500-A3CC7D973BA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48B4517-9BC8-4DC7-9650-635B2DBFED1D}" type="slidenum">
              <a:rPr lang="en-US" altLang="en-US" sz="1200"/>
              <a:pPr/>
              <a:t>1</a:t>
            </a:fld>
            <a:endParaRPr lang="en-US" alt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142DE8E5-F915-456B-9EA8-00420937954D}"/>
              </a:ext>
            </a:extLst>
          </p:cNvPr>
          <p:cNvSpPr>
            <a:spLocks noGrp="1" noRot="1" noChangeAspect="1" noChangeArrowheads="1" noTextEdit="1"/>
          </p:cNvSpPr>
          <p:nvPr>
            <p:ph type="sldImg"/>
          </p:nvPr>
        </p:nvSpPr>
        <p:spPr>
          <a:ln/>
        </p:spPr>
      </p:sp>
      <p:sp>
        <p:nvSpPr>
          <p:cNvPr id="27650" name="Notes Placeholder 2">
            <a:extLst>
              <a:ext uri="{FF2B5EF4-FFF2-40B4-BE49-F238E27FC236}">
                <a16:creationId xmlns:a16="http://schemas.microsoft.com/office/drawing/2014/main" id="{8D168C43-03F9-4FD0-9D94-DDB60FAA05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7651" name="Slide Number Placeholder 3">
            <a:extLst>
              <a:ext uri="{FF2B5EF4-FFF2-40B4-BE49-F238E27FC236}">
                <a16:creationId xmlns:a16="http://schemas.microsoft.com/office/drawing/2014/main" id="{0A603437-B9F2-49A2-B757-00361E6C918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96B2B17D-F2B7-4051-AB8F-4A69E3CA7935}" type="slidenum">
              <a:rPr lang="en-US" altLang="en-US" sz="1200"/>
              <a:pPr/>
              <a:t>14</a:t>
            </a:fld>
            <a:endParaRPr lang="en-US" alt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B96AFA1-AD10-4899-A171-B0626395158B}"/>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DE840835-C782-4E16-9E6A-8E20EC7E191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29699" name="Slide Number Placeholder 3">
            <a:extLst>
              <a:ext uri="{FF2B5EF4-FFF2-40B4-BE49-F238E27FC236}">
                <a16:creationId xmlns:a16="http://schemas.microsoft.com/office/drawing/2014/main" id="{01722F30-48CB-48E5-808A-93505C2305C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14FFCF87-A2EE-4289-B5AB-782D7A2A1164}" type="slidenum">
              <a:rPr lang="en-US" altLang="en-US" sz="1200"/>
              <a:pPr/>
              <a:t>15</a:t>
            </a:fld>
            <a:endParaRPr lang="en-US" alt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1FC6F01-37F7-416D-837E-C6DBA08830AA}"/>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56BA2669-8E24-42B9-BB92-C34ABC265C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F82666D5-9F57-43BA-B200-64F6355F89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DD1C64-EA0D-4B81-BA7B-5258FCD5DB51}" type="slidenum">
              <a:rPr lang="en-US" altLang="en-US" sz="1200"/>
              <a:pPr/>
              <a:t>19</a:t>
            </a:fld>
            <a:endParaRPr lang="en-US" alt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B1FC6F01-37F7-416D-837E-C6DBA08830AA}"/>
              </a:ext>
            </a:extLst>
          </p:cNvPr>
          <p:cNvSpPr>
            <a:spLocks noGrp="1" noRot="1" noChangeAspect="1" noChangeArrowheads="1" noTextEdit="1"/>
          </p:cNvSpPr>
          <p:nvPr>
            <p:ph type="sldImg"/>
          </p:nvPr>
        </p:nvSpPr>
        <p:spPr>
          <a:ln/>
        </p:spPr>
      </p:sp>
      <p:sp>
        <p:nvSpPr>
          <p:cNvPr id="34818" name="Notes Placeholder 2">
            <a:extLst>
              <a:ext uri="{FF2B5EF4-FFF2-40B4-BE49-F238E27FC236}">
                <a16:creationId xmlns:a16="http://schemas.microsoft.com/office/drawing/2014/main" id="{56BA2669-8E24-42B9-BB92-C34ABC265CB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a typeface="ＭＳ Ｐゴシック" panose="020B0600070205080204" pitchFamily="34" charset="-128"/>
            </a:endParaRPr>
          </a:p>
        </p:txBody>
      </p:sp>
      <p:sp>
        <p:nvSpPr>
          <p:cNvPr id="34819" name="Slide Number Placeholder 3">
            <a:extLst>
              <a:ext uri="{FF2B5EF4-FFF2-40B4-BE49-F238E27FC236}">
                <a16:creationId xmlns:a16="http://schemas.microsoft.com/office/drawing/2014/main" id="{F82666D5-9F57-43BA-B200-64F6355F89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EBDD1C64-EA0D-4B81-BA7B-5258FCD5DB51}" type="slidenum">
              <a:rPr lang="en-US" altLang="en-US" sz="1200"/>
              <a:pPr/>
              <a:t>20</a:t>
            </a:fld>
            <a:endParaRPr lang="en-US" altLang="en-US" sz="1200"/>
          </a:p>
        </p:txBody>
      </p:sp>
    </p:spTree>
    <p:extLst>
      <p:ext uri="{BB962C8B-B14F-4D97-AF65-F5344CB8AC3E}">
        <p14:creationId xmlns:p14="http://schemas.microsoft.com/office/powerpoint/2010/main" val="135289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invGray">
      <p:bgPr>
        <a:solidFill>
          <a:srgbClr val="432B6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B185C64-ABD5-4D29-91EF-9498C6A6E5F3}"/>
              </a:ext>
            </a:extLst>
          </p:cNvPr>
          <p:cNvSpPr/>
          <p:nvPr/>
        </p:nvSpPr>
        <p:spPr>
          <a:xfrm>
            <a:off x="0" y="1851025"/>
            <a:ext cx="12192000" cy="3771900"/>
          </a:xfrm>
          <a:prstGeom prst="rect">
            <a:avLst/>
          </a:prstGeom>
          <a:solidFill>
            <a:schemeClr val="bg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6" name="Rectangle 5">
            <a:extLst>
              <a:ext uri="{FF2B5EF4-FFF2-40B4-BE49-F238E27FC236}">
                <a16:creationId xmlns:a16="http://schemas.microsoft.com/office/drawing/2014/main" id="{C2C9B7D1-FC84-4F99-AF78-94F968E2BAF2}"/>
              </a:ext>
            </a:extLst>
          </p:cNvPr>
          <p:cNvSpPr/>
          <p:nvPr/>
        </p:nvSpPr>
        <p:spPr>
          <a:xfrm>
            <a:off x="0" y="701675"/>
            <a:ext cx="12192000" cy="1033463"/>
          </a:xfrm>
          <a:prstGeom prst="rect">
            <a:avLst/>
          </a:prstGeom>
          <a:solidFill>
            <a:srgbClr val="F47836">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8" name="Rectangle 9">
            <a:extLst>
              <a:ext uri="{FF2B5EF4-FFF2-40B4-BE49-F238E27FC236}">
                <a16:creationId xmlns:a16="http://schemas.microsoft.com/office/drawing/2014/main" id="{9E4C4F37-AEAB-47B6-9C3A-762A0C8A8A98}"/>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dirty="0">
                <a:solidFill>
                  <a:srgbClr val="FFFFFF"/>
                </a:solidFill>
                <a:cs typeface="Arial" panose="020B0604020202020204" pitchFamily="34" charset="0"/>
              </a:rPr>
              <a:t>Copyright © 2022 by Public Safety Group, A Division of Jones &amp; Bartlett Learning. </a:t>
            </a:r>
            <a:r>
              <a:rPr lang="en-US" altLang="en-US" sz="800" dirty="0" err="1">
                <a:solidFill>
                  <a:srgbClr val="FFFFFF"/>
                </a:solidFill>
                <a:cs typeface="Arial" panose="020B0604020202020204" pitchFamily="34" charset="0"/>
              </a:rPr>
              <a:t>www.psglearning.com</a:t>
            </a:r>
            <a:r>
              <a:rPr lang="en-US" altLang="en-US" sz="800" dirty="0">
                <a:solidFill>
                  <a:srgbClr val="FFFFFF"/>
                </a:solidFill>
                <a:cs typeface="Arial" panose="020B0604020202020204" pitchFamily="34" charset="0"/>
              </a:rPr>
              <a:t>.</a:t>
            </a:r>
          </a:p>
        </p:txBody>
      </p:sp>
      <p:sp>
        <p:nvSpPr>
          <p:cNvPr id="2" name="Title 1"/>
          <p:cNvSpPr>
            <a:spLocks noGrp="1"/>
          </p:cNvSpPr>
          <p:nvPr>
            <p:ph type="ctrTitle"/>
          </p:nvPr>
        </p:nvSpPr>
        <p:spPr bwMode="black">
          <a:xfrm>
            <a:off x="882217" y="2200275"/>
            <a:ext cx="6421553" cy="3074670"/>
          </a:xfrm>
          <a:noFill/>
        </p:spPr>
        <p:txBody>
          <a:bodyPr lIns="0" tIns="0" rIns="0" bIns="0">
            <a:normAutofit/>
          </a:bodyPr>
          <a:lstStyle>
            <a:lvl1pPr algn="l">
              <a:lnSpc>
                <a:spcPct val="90000"/>
              </a:lnSpc>
              <a:defRPr sz="6000" b="1">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882217" y="845820"/>
            <a:ext cx="6524423" cy="777639"/>
          </a:xfrm>
        </p:spPr>
        <p:txBody>
          <a:bodyPr lIns="0" tIns="0" rIns="0" bIns="0" anchor="ctr">
            <a:normAutofit/>
          </a:bodyPr>
          <a:lstStyle>
            <a:lvl1pPr marL="0" indent="0" algn="l">
              <a:spcBef>
                <a:spcPts val="0"/>
              </a:spcBef>
              <a:buNone/>
              <a:defRPr sz="3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a:p>
        </p:txBody>
      </p:sp>
      <p:sp>
        <p:nvSpPr>
          <p:cNvPr id="7" name="Picture Placeholder 6"/>
          <p:cNvSpPr>
            <a:spLocks noGrp="1"/>
          </p:cNvSpPr>
          <p:nvPr>
            <p:ph type="pic" sz="quarter" idx="10"/>
          </p:nvPr>
        </p:nvSpPr>
        <p:spPr>
          <a:xfrm>
            <a:off x="8100060" y="388500"/>
            <a:ext cx="3604981" cy="6081000"/>
          </a:xfrm>
        </p:spPr>
        <p:txBody>
          <a:bodyPr rtlCol="0">
            <a:noAutofit/>
          </a:bodyPr>
          <a:lstStyle/>
          <a:p>
            <a:pPr lvl="0"/>
            <a:endParaRPr lang="en-US" noProof="0"/>
          </a:p>
        </p:txBody>
      </p:sp>
    </p:spTree>
    <p:extLst>
      <p:ext uri="{BB962C8B-B14F-4D97-AF65-F5344CB8AC3E}">
        <p14:creationId xmlns:p14="http://schemas.microsoft.com/office/powerpoint/2010/main" val="351298071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5FAC07-D206-40AB-924E-EC91E04E32EC}"/>
              </a:ext>
            </a:extLst>
          </p:cNvPr>
          <p:cNvSpPr>
            <a:spLocks noChangeArrowheads="1"/>
          </p:cNvSpPr>
          <p:nvPr userDrawn="1"/>
        </p:nvSpPr>
        <p:spPr bwMode="auto">
          <a:xfrm>
            <a:off x="0" y="6503988"/>
            <a:ext cx="1219200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algn="ctr" eaLnBrk="1" hangingPunct="1">
              <a:defRPr/>
            </a:pPr>
            <a:r>
              <a:rPr lang="en-US" altLang="en-US" sz="800">
                <a:solidFill>
                  <a:srgbClr val="3C4743"/>
                </a:solidFill>
                <a:cs typeface="Arial" panose="020B0604020202020204" pitchFamily="34" charset="0"/>
              </a:rPr>
              <a:t>Copyright © 2021 by Public Safety Group, A Division of Jones &amp; Bartlett Learning. www.psglearning.com. Background texture © Bunphot/Getty Images.</a:t>
            </a:r>
          </a:p>
        </p:txBody>
      </p:sp>
      <p:sp>
        <p:nvSpPr>
          <p:cNvPr id="4" name="Rectangle 3">
            <a:extLst>
              <a:ext uri="{FF2B5EF4-FFF2-40B4-BE49-F238E27FC236}">
                <a16:creationId xmlns:a16="http://schemas.microsoft.com/office/drawing/2014/main" id="{38BC4781-1D7C-4F1A-93E8-14D6ED21D09E}"/>
              </a:ext>
            </a:extLst>
          </p:cNvPr>
          <p:cNvSpPr/>
          <p:nvPr userDrawn="1"/>
        </p:nvSpPr>
        <p:spPr>
          <a:xfrm>
            <a:off x="0" y="2274888"/>
            <a:ext cx="12192000" cy="1760537"/>
          </a:xfrm>
          <a:prstGeom prst="rect">
            <a:avLst/>
          </a:prstGeom>
          <a:solidFill>
            <a:srgbClr val="003B7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srgbClr val="E1E1E1"/>
              </a:solidFill>
            </a:endParaRPr>
          </a:p>
        </p:txBody>
      </p:sp>
      <p:sp>
        <p:nvSpPr>
          <p:cNvPr id="8" name="Text Placeholder 7"/>
          <p:cNvSpPr>
            <a:spLocks noGrp="1"/>
          </p:cNvSpPr>
          <p:nvPr>
            <p:ph type="body" sz="quarter" idx="10"/>
          </p:nvPr>
        </p:nvSpPr>
        <p:spPr>
          <a:xfrm>
            <a:off x="935038" y="2571750"/>
            <a:ext cx="10321925" cy="1165225"/>
          </a:xfrm>
        </p:spPr>
        <p:txBody>
          <a:bodyPr anchor="ctr"/>
          <a:lstStyle>
            <a:lvl1pPr marL="0" indent="0" algn="ctr">
              <a:buNone/>
              <a:defRPr sz="4800" b="1">
                <a:solidFill>
                  <a:srgbClr val="FFFFFF"/>
                </a:solidFill>
              </a:defRPr>
            </a:lvl1pPr>
          </a:lstStyle>
          <a:p>
            <a:pPr lvl="0"/>
            <a:r>
              <a:rPr lang="en-US"/>
              <a:t>Click to edit Master text styles</a:t>
            </a:r>
          </a:p>
        </p:txBody>
      </p:sp>
    </p:spTree>
    <p:extLst>
      <p:ext uri="{BB962C8B-B14F-4D97-AF65-F5344CB8AC3E}">
        <p14:creationId xmlns:p14="http://schemas.microsoft.com/office/powerpoint/2010/main" val="1220775531"/>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idx="1"/>
          </p:nvPr>
        </p:nvSpPr>
        <p:spPr>
          <a:xfrm>
            <a:off x="925830" y="1490870"/>
            <a:ext cx="10287000" cy="4699047"/>
          </a:xfrm>
        </p:spPr>
        <p:txBody>
          <a:bodyPr/>
          <a:lstStyle>
            <a:lvl1pPr>
              <a:lnSpc>
                <a:spcPts val="3200"/>
              </a:lnSpc>
              <a:defRPr sz="2800">
                <a:latin typeface="Arial" panose="020B0604020202020204" pitchFamily="34" charset="0"/>
                <a:cs typeface="Arial" panose="020B0604020202020204" pitchFamily="34" charset="0"/>
              </a:defRPr>
            </a:lvl1pPr>
            <a:lvl2pPr marL="685800" indent="-228600">
              <a:lnSpc>
                <a:spcPts val="3200"/>
              </a:lnSpc>
              <a:buFont typeface="Arial" panose="020B0604020202020204" pitchFamily="34" charset="0"/>
              <a:buChar char="•"/>
              <a:defRPr sz="2400">
                <a:latin typeface="Arial" panose="020B0604020202020204" pitchFamily="34" charset="0"/>
                <a:cs typeface="Arial" panose="020B0604020202020204" pitchFamily="34" charset="0"/>
              </a:defRPr>
            </a:lvl2pPr>
            <a:lvl3pPr marL="1143000" indent="-228600">
              <a:lnSpc>
                <a:spcPts val="3200"/>
              </a:lnSpc>
              <a:buFont typeface="Arial" panose="020B0604020202020204" pitchFamily="34" charset="0"/>
              <a:buChar char="○"/>
              <a:defRPr sz="2200">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latin typeface="Arial" panose="020B0604020202020204" pitchFamily="34" charset="0"/>
                <a:cs typeface="Arial" panose="020B0604020202020204" pitchFamily="34" charset="0"/>
              </a:defRPr>
            </a:lvl4pPr>
            <a:lvl5pPr>
              <a:lnSpc>
                <a:spcPts val="3200"/>
              </a:lnSpc>
              <a:defRPr sz="18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Tree>
    <p:extLst>
      <p:ext uri="{BB962C8B-B14F-4D97-AF65-F5344CB8AC3E}">
        <p14:creationId xmlns:p14="http://schemas.microsoft.com/office/powerpoint/2010/main" val="3567225193"/>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
        <p:nvSpPr>
          <p:cNvPr id="3" name="Content Placeholder 2"/>
          <p:cNvSpPr>
            <a:spLocks noGrp="1"/>
          </p:cNvSpPr>
          <p:nvPr>
            <p:ph sz="half" idx="1"/>
          </p:nvPr>
        </p:nvSpPr>
        <p:spPr>
          <a:xfrm>
            <a:off x="914400" y="1461052"/>
            <a:ext cx="4855464"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415368" y="1461052"/>
            <a:ext cx="4862232" cy="4729436"/>
          </a:xfrm>
        </p:spPr>
        <p:txBody>
          <a:bodyPr/>
          <a:lstStyle>
            <a:lvl1pPr>
              <a:defRPr sz="2400"/>
            </a:lvl1pPr>
            <a:lvl2pPr>
              <a:defRPr sz="2200"/>
            </a:lvl2pPr>
            <a:lvl3pPr>
              <a:defRPr sz="2000"/>
            </a:lvl3pPr>
            <a:lvl4pPr>
              <a:defRPr sz="18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25107213"/>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Text Placeholder 2"/>
          <p:cNvSpPr>
            <a:spLocks noGrp="1"/>
          </p:cNvSpPr>
          <p:nvPr>
            <p:ph type="body" idx="1"/>
          </p:nvPr>
        </p:nvSpPr>
        <p:spPr>
          <a:xfrm>
            <a:off x="777240" y="1496187"/>
            <a:ext cx="4992624" cy="470916"/>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77240" y="2077278"/>
            <a:ext cx="4992624" cy="439083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11" name="Picture Placeholder 10"/>
          <p:cNvSpPr>
            <a:spLocks noGrp="1"/>
          </p:cNvSpPr>
          <p:nvPr>
            <p:ph type="pic" sz="quarter" idx="10"/>
          </p:nvPr>
        </p:nvSpPr>
        <p:spPr>
          <a:xfrm>
            <a:off x="6096000" y="1496186"/>
            <a:ext cx="5208588" cy="4556743"/>
          </a:xfrm>
        </p:spPr>
        <p:txBody>
          <a:bodyPr rtlCol="0">
            <a:noAutofit/>
          </a:bodyPr>
          <a:lstStyle/>
          <a:p>
            <a:pPr lvl="0"/>
            <a:endParaRPr lang="en-US" noProof="0"/>
          </a:p>
        </p:txBody>
      </p:sp>
      <p:sp>
        <p:nvSpPr>
          <p:cNvPr id="12" name="Text Placeholder 8"/>
          <p:cNvSpPr>
            <a:spLocks noGrp="1"/>
          </p:cNvSpPr>
          <p:nvPr>
            <p:ph type="body" sz="quarter" idx="11"/>
          </p:nvPr>
        </p:nvSpPr>
        <p:spPr>
          <a:xfrm>
            <a:off x="6096000" y="6142515"/>
            <a:ext cx="5208588" cy="651192"/>
          </a:xfrm>
        </p:spPr>
        <p:txBody>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454046563"/>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400"/>
            </a:lvl1pPr>
          </a:lstStyle>
          <a:p>
            <a:r>
              <a:rPr lang="en-US" dirty="0"/>
              <a:t>Click to edit Master title style</a:t>
            </a:r>
            <a:endParaRPr dirty="0"/>
          </a:p>
        </p:txBody>
      </p:sp>
    </p:spTree>
    <p:extLst>
      <p:ext uri="{BB962C8B-B14F-4D97-AF65-F5344CB8AC3E}">
        <p14:creationId xmlns:p14="http://schemas.microsoft.com/office/powerpoint/2010/main" val="1501087425"/>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4" name="Text Placeholder 2"/>
          <p:cNvSpPr>
            <a:spLocks noGrp="1"/>
          </p:cNvSpPr>
          <p:nvPr>
            <p:ph type="body" sz="half" idx="2"/>
          </p:nvPr>
        </p:nvSpPr>
        <p:spPr>
          <a:xfrm>
            <a:off x="880110" y="1510748"/>
            <a:ext cx="4246582" cy="4404625"/>
          </a:xfrm>
        </p:spPr>
        <p:txBody>
          <a:bodyPr>
            <a:normAutofit/>
          </a:bodyPr>
          <a:lstStyle>
            <a:lvl1pPr marL="0" indent="0">
              <a:spcBef>
                <a:spcPts val="1500"/>
              </a:spcBef>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ext Placeholder 8"/>
          <p:cNvSpPr>
            <a:spLocks noGrp="1"/>
          </p:cNvSpPr>
          <p:nvPr>
            <p:ph type="body" sz="quarter" idx="10"/>
          </p:nvPr>
        </p:nvSpPr>
        <p:spPr>
          <a:xfrm>
            <a:off x="5518150" y="6046788"/>
            <a:ext cx="5792992" cy="651192"/>
          </a:xfrm>
        </p:spPr>
        <p:txBody>
          <a:bodyPr/>
          <a:lstStyle>
            <a:lvl1pPr marL="0" indent="0">
              <a:buNone/>
              <a:defRPr sz="1000"/>
            </a:lvl1pPr>
          </a:lstStyle>
          <a:p>
            <a:pPr lvl="0"/>
            <a:r>
              <a:rPr lang="en-US"/>
              <a:t>Click to edit Master text styles</a:t>
            </a:r>
          </a:p>
        </p:txBody>
      </p:sp>
      <p:sp>
        <p:nvSpPr>
          <p:cNvPr id="11" name="Picture Placeholder 10"/>
          <p:cNvSpPr>
            <a:spLocks noGrp="1"/>
          </p:cNvSpPr>
          <p:nvPr>
            <p:ph type="pic" sz="quarter" idx="11"/>
          </p:nvPr>
        </p:nvSpPr>
        <p:spPr>
          <a:xfrm>
            <a:off x="5518150" y="1508815"/>
            <a:ext cx="5792788" cy="4404624"/>
          </a:xfrm>
        </p:spPr>
        <p:txBody>
          <a:bodyPr rtlCol="0">
            <a:noAutofit/>
          </a:bodyPr>
          <a:lstStyle/>
          <a:p>
            <a:pPr lvl="0"/>
            <a:endParaRPr lang="en-US" noProof="0"/>
          </a:p>
        </p:txBody>
      </p:sp>
    </p:spTree>
    <p:extLst>
      <p:ext uri="{BB962C8B-B14F-4D97-AF65-F5344CB8AC3E}">
        <p14:creationId xmlns:p14="http://schemas.microsoft.com/office/powerpoint/2010/main" val="714795500"/>
      </p:ext>
    </p:extLst>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400"/>
            </a:lvl1pPr>
          </a:lstStyle>
          <a:p>
            <a:r>
              <a:rPr lang="en-US" dirty="0"/>
              <a:t>Click to edit Master title style</a:t>
            </a:r>
            <a:endParaRPr dirty="0"/>
          </a:p>
        </p:txBody>
      </p:sp>
      <p:sp>
        <p:nvSpPr>
          <p:cNvPr id="3" name="Content Placeholder 3"/>
          <p:cNvSpPr>
            <a:spLocks noGrp="1"/>
          </p:cNvSpPr>
          <p:nvPr>
            <p:ph idx="1"/>
          </p:nvPr>
        </p:nvSpPr>
        <p:spPr>
          <a:xfrm>
            <a:off x="921496" y="1461052"/>
            <a:ext cx="3181874" cy="4895328"/>
          </a:xfrm>
        </p:spPr>
        <p:txBody>
          <a:bodyPr>
            <a:normAutofit/>
          </a:bodyPr>
          <a:lstStyle>
            <a:lvl1pPr marL="0" indent="0">
              <a:buNone/>
              <a:defRPr sz="2200"/>
            </a:lvl1pPr>
            <a:lvl2pPr marL="457200" indent="0">
              <a:buNone/>
              <a:defRPr sz="2000"/>
            </a:lvl2pPr>
            <a:lvl3pPr marL="914400" indent="0">
              <a:buNone/>
              <a:defRPr sz="1800"/>
            </a:lvl3pPr>
            <a:lvl4pPr marL="1371600" indent="0">
              <a:buNone/>
              <a:defRPr sz="1600"/>
            </a:lvl4pPr>
            <a:lvl5pPr marL="1828800" indent="0">
              <a:buNone/>
              <a:defRPr sz="1600"/>
            </a:lvl5pPr>
            <a:lvl6pPr>
              <a:defRPr sz="1600"/>
            </a:lvl6pPr>
            <a:lvl7pPr>
              <a:defRPr sz="1600"/>
            </a:lvl7pPr>
            <a:lvl8pPr>
              <a:defRPr sz="1600"/>
            </a:lvl8pPr>
            <a:lvl9pPr>
              <a:defRPr sz="1600"/>
            </a:lvl9pPr>
          </a:lstStyle>
          <a:p>
            <a:pPr lvl="0"/>
            <a:r>
              <a:rPr lang="en-US"/>
              <a:t>Click to edit Master text styles</a:t>
            </a:r>
          </a:p>
        </p:txBody>
      </p:sp>
      <p:sp>
        <p:nvSpPr>
          <p:cNvPr id="7" name="Content Placeholder 3"/>
          <p:cNvSpPr>
            <a:spLocks noGrp="1"/>
          </p:cNvSpPr>
          <p:nvPr>
            <p:ph idx="10"/>
          </p:nvPr>
        </p:nvSpPr>
        <p:spPr>
          <a:xfrm>
            <a:off x="448765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
        <p:nvSpPr>
          <p:cNvPr id="8" name="Content Placeholder 3"/>
          <p:cNvSpPr>
            <a:spLocks noGrp="1"/>
          </p:cNvSpPr>
          <p:nvPr>
            <p:ph idx="11"/>
          </p:nvPr>
        </p:nvSpPr>
        <p:spPr>
          <a:xfrm>
            <a:off x="8053816" y="1461052"/>
            <a:ext cx="3181874" cy="4895328"/>
          </a:xfrm>
        </p:spPr>
        <p:txBody>
          <a:bodyPr>
            <a:normAutofit/>
          </a:bodyPr>
          <a:lstStyle>
            <a:lvl1pPr marL="0" indent="0">
              <a:buNone/>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p:txBody>
      </p:sp>
    </p:spTree>
    <p:extLst>
      <p:ext uri="{BB962C8B-B14F-4D97-AF65-F5344CB8AC3E}">
        <p14:creationId xmlns:p14="http://schemas.microsoft.com/office/powerpoint/2010/main" val="1780049046"/>
      </p:ext>
    </p:extLst>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p:spPr>
        <p:txBody>
          <a:bodyPr/>
          <a:lstStyle>
            <a:lvl1pPr marL="0" indent="0" algn="ctr">
              <a:buNone/>
              <a:defRPr sz="4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a:extLst>
              <a:ext uri="{FF2B5EF4-FFF2-40B4-BE49-F238E27FC236}">
                <a16:creationId xmlns:a16="http://schemas.microsoft.com/office/drawing/2014/main" id="{69DC3FEC-671D-4D53-B7EB-967B32DEEA8E}"/>
              </a:ext>
            </a:extLst>
          </p:cNvPr>
          <p:cNvSpPr>
            <a:spLocks noGrp="1"/>
          </p:cNvSpPr>
          <p:nvPr>
            <p:ph type="dt" sz="half" idx="10"/>
          </p:nvPr>
        </p:nvSpPr>
        <p:spPr>
          <a:xfrm>
            <a:off x="609600" y="6356350"/>
            <a:ext cx="2844800" cy="365125"/>
          </a:xfrm>
          <a:prstGeom prst="rect">
            <a:avLst/>
          </a:prstGeom>
        </p:spPr>
        <p:txBody>
          <a:bodyPr/>
          <a:lstStyle>
            <a:lvl1pPr>
              <a:defRPr/>
            </a:lvl1pPr>
          </a:lstStyle>
          <a:p>
            <a:pPr>
              <a:defRPr/>
            </a:pPr>
            <a:fld id="{25BDAAAD-2AA9-4B7C-98BD-C5C73CDC3182}" type="datetimeFigureOut">
              <a:rPr lang="en-US" altLang="en-US"/>
              <a:pPr>
                <a:defRPr/>
              </a:pPr>
              <a:t>4/19/2021</a:t>
            </a:fld>
            <a:endParaRPr lang="en-US" altLang="en-US"/>
          </a:p>
        </p:txBody>
      </p:sp>
      <p:sp>
        <p:nvSpPr>
          <p:cNvPr id="5" name="Footer Placeholder 4">
            <a:extLst>
              <a:ext uri="{FF2B5EF4-FFF2-40B4-BE49-F238E27FC236}">
                <a16:creationId xmlns:a16="http://schemas.microsoft.com/office/drawing/2014/main" id="{DE5BA564-84CB-4FD4-9977-EE10C0A6FDEF}"/>
              </a:ext>
            </a:extLst>
          </p:cNvPr>
          <p:cNvSpPr>
            <a:spLocks noGrp="1"/>
          </p:cNvSpPr>
          <p:nvPr>
            <p:ph type="ftr" sz="quarter" idx="11"/>
          </p:nvPr>
        </p:nvSpPr>
        <p:spPr>
          <a:xfrm>
            <a:off x="4165600" y="6356350"/>
            <a:ext cx="3860800" cy="365125"/>
          </a:xfrm>
          <a:prstGeom prst="rect">
            <a:avLst/>
          </a:prstGeo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C186D6-5846-4825-9B7B-7BE044A61C20}"/>
              </a:ext>
            </a:extLst>
          </p:cNvPr>
          <p:cNvSpPr>
            <a:spLocks noGrp="1"/>
          </p:cNvSpPr>
          <p:nvPr>
            <p:ph type="sldNum" sz="quarter" idx="12"/>
          </p:nvPr>
        </p:nvSpPr>
        <p:spPr>
          <a:xfrm>
            <a:off x="8737600" y="6356350"/>
            <a:ext cx="2844800" cy="365125"/>
          </a:xfrm>
          <a:prstGeom prst="rect">
            <a:avLst/>
          </a:prstGeom>
        </p:spPr>
        <p:txBody>
          <a:bodyPr vert="horz" wrap="square" lIns="91440" tIns="45720" rIns="91440" bIns="45720" numCol="1" anchor="t" anchorCtr="0" compatLnSpc="1">
            <a:prstTxWarp prst="textNoShape">
              <a:avLst/>
            </a:prstTxWarp>
          </a:bodyPr>
          <a:lstStyle>
            <a:lvl1pPr>
              <a:defRPr smtClean="0"/>
            </a:lvl1pPr>
          </a:lstStyle>
          <a:p>
            <a:pPr>
              <a:defRPr/>
            </a:pPr>
            <a:fld id="{53258B2D-11BE-4117-AE51-84D405991101}" type="slidenum">
              <a:rPr lang="en-US" altLang="en-US"/>
              <a:pPr>
                <a:defRPr/>
              </a:pPr>
              <a:t>‹#›</a:t>
            </a:fld>
            <a:endParaRPr lang="en-US" altLang="en-US"/>
          </a:p>
        </p:txBody>
      </p:sp>
    </p:spTree>
    <p:extLst>
      <p:ext uri="{BB962C8B-B14F-4D97-AF65-F5344CB8AC3E}">
        <p14:creationId xmlns:p14="http://schemas.microsoft.com/office/powerpoint/2010/main" val="3940408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D0DA838-B5D4-4C54-A6AB-BE6A361D1889}"/>
              </a:ext>
            </a:extLst>
          </p:cNvPr>
          <p:cNvSpPr/>
          <p:nvPr/>
        </p:nvSpPr>
        <p:spPr>
          <a:xfrm>
            <a:off x="0" y="0"/>
            <a:ext cx="12188825" cy="119063"/>
          </a:xfrm>
          <a:prstGeom prst="rect">
            <a:avLst/>
          </a:prstGeom>
          <a:solidFill>
            <a:srgbClr val="F4783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sz="1800">
              <a:solidFill>
                <a:srgbClr val="E1E1E1"/>
              </a:solidFill>
              <a:latin typeface="Arial" panose="020B0604020202020204" pitchFamily="34" charset="0"/>
            </a:endParaRPr>
          </a:p>
        </p:txBody>
      </p:sp>
      <p:sp>
        <p:nvSpPr>
          <p:cNvPr id="1027" name="Title Placeholder 1">
            <a:extLst>
              <a:ext uri="{FF2B5EF4-FFF2-40B4-BE49-F238E27FC236}">
                <a16:creationId xmlns:a16="http://schemas.microsoft.com/office/drawing/2014/main" id="{38C08771-F513-41B6-A8AB-979934779AB8}"/>
              </a:ext>
            </a:extLst>
          </p:cNvPr>
          <p:cNvSpPr>
            <a:spLocks noGrp="1"/>
          </p:cNvSpPr>
          <p:nvPr>
            <p:ph type="title"/>
          </p:nvPr>
        </p:nvSpPr>
        <p:spPr bwMode="black">
          <a:xfrm>
            <a:off x="0" y="120650"/>
            <a:ext cx="12192000" cy="1001713"/>
          </a:xfrm>
          <a:prstGeom prst="rect">
            <a:avLst/>
          </a:prstGeom>
          <a:solidFill>
            <a:srgbClr val="432B6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0" tIns="45720" rIns="914400" bIns="45720" numCol="1" anchor="ctr" anchorCtr="0"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45CAE05C-CE32-4D62-8013-ED62060B0477}"/>
              </a:ext>
            </a:extLst>
          </p:cNvPr>
          <p:cNvSpPr>
            <a:spLocks noGrp="1"/>
          </p:cNvSpPr>
          <p:nvPr>
            <p:ph type="body" idx="1"/>
          </p:nvPr>
        </p:nvSpPr>
        <p:spPr bwMode="auto">
          <a:xfrm>
            <a:off x="892175" y="2203450"/>
            <a:ext cx="10434638" cy="398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9" name="Rectangle 6">
            <a:extLst>
              <a:ext uri="{FF2B5EF4-FFF2-40B4-BE49-F238E27FC236}">
                <a16:creationId xmlns:a16="http://schemas.microsoft.com/office/drawing/2014/main" id="{33B9B651-7526-4223-AEEF-3B3D830F6C96}"/>
              </a:ext>
            </a:extLst>
          </p:cNvPr>
          <p:cNvSpPr>
            <a:spLocks noChangeArrowheads="1"/>
          </p:cNvSpPr>
          <p:nvPr userDrawn="1"/>
        </p:nvSpPr>
        <p:spPr bwMode="auto">
          <a:xfrm rot="5400000">
            <a:off x="9544050" y="4244975"/>
            <a:ext cx="5010150" cy="215900"/>
          </a:xfrm>
          <a:prstGeom prst="rect">
            <a:avLst/>
          </a:prstGeom>
          <a:noFill/>
          <a:ln>
            <a:noFill/>
          </a:ln>
        </p:spPr>
        <p:txBody>
          <a:bodyPr>
            <a:spAutoFit/>
          </a:bodyPr>
          <a:lstStyle>
            <a:lvl1pPr>
              <a:defRPr sz="2400">
                <a:solidFill>
                  <a:schemeClr val="tx1"/>
                </a:solidFill>
                <a:latin typeface="Arial" panose="020B0604020202020204" pitchFamily="34" charset="0"/>
                <a:ea typeface="ＭＳ Ｐゴシック" pitchFamily="34" charset="-128"/>
              </a:defRPr>
            </a:lvl1pPr>
            <a:lvl2pPr marL="742950" indent="-285750">
              <a:defRPr sz="2400">
                <a:solidFill>
                  <a:schemeClr val="tx1"/>
                </a:solidFill>
                <a:latin typeface="Arial" panose="020B0604020202020204" pitchFamily="34" charset="0"/>
                <a:ea typeface="ＭＳ Ｐゴシック" pitchFamily="34" charset="-128"/>
              </a:defRPr>
            </a:lvl2pPr>
            <a:lvl3pPr marL="1143000" indent="-228600">
              <a:defRPr sz="2400">
                <a:solidFill>
                  <a:schemeClr val="tx1"/>
                </a:solidFill>
                <a:latin typeface="Arial" panose="020B0604020202020204" pitchFamily="34" charset="0"/>
                <a:ea typeface="ＭＳ Ｐゴシック" pitchFamily="34" charset="-128"/>
              </a:defRPr>
            </a:lvl3pPr>
            <a:lvl4pPr marL="1600200" indent="-228600">
              <a:defRPr sz="2400">
                <a:solidFill>
                  <a:schemeClr val="tx1"/>
                </a:solidFill>
                <a:latin typeface="Arial" panose="020B0604020202020204" pitchFamily="34" charset="0"/>
                <a:ea typeface="ＭＳ Ｐゴシック" pitchFamily="34" charset="-128"/>
              </a:defRPr>
            </a:lvl4pPr>
            <a:lvl5pPr marL="2057400" indent="-228600">
              <a:defRPr sz="2400">
                <a:solidFill>
                  <a:schemeClr val="tx1"/>
                </a:solidFill>
                <a:latin typeface="Arial" panose="020B0604020202020204"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itchFamily="34" charset="-128"/>
              </a:defRPr>
            </a:lvl9pPr>
          </a:lstStyle>
          <a:p>
            <a:pPr eaLnBrk="1" hangingPunct="1">
              <a:defRPr/>
            </a:pPr>
            <a:r>
              <a:rPr lang="en-US" altLang="en-US" sz="800" dirty="0">
                <a:solidFill>
                  <a:srgbClr val="3C4743"/>
                </a:solidFill>
                <a:cs typeface="Arial" panose="020B0604020202020204" pitchFamily="34" charset="0"/>
              </a:rPr>
              <a:t>Copyright © 2022 by Public Safety Group, A Division of Jones &amp; Bartlett Learning. </a:t>
            </a:r>
            <a:r>
              <a:rPr lang="en-US" altLang="en-US" sz="800" dirty="0" err="1">
                <a:solidFill>
                  <a:srgbClr val="3C4743"/>
                </a:solidFill>
                <a:cs typeface="Arial" panose="020B0604020202020204" pitchFamily="34" charset="0"/>
              </a:rPr>
              <a:t>www.psglearning.com</a:t>
            </a:r>
            <a:r>
              <a:rPr lang="en-US" altLang="en-US" sz="800" dirty="0">
                <a:solidFill>
                  <a:srgbClr val="3C4743"/>
                </a:solidFill>
                <a:cs typeface="Arial" panose="020B0604020202020204" pitchFamily="34" charset="0"/>
              </a:rPr>
              <a:t>.</a:t>
            </a:r>
          </a:p>
        </p:txBody>
      </p:sp>
    </p:spTree>
  </p:cSld>
  <p:clrMap bg1="lt1" tx1="dk1" bg2="lt2" tx2="dk2" accent1="accent1" accent2="accent2" accent3="accent3" accent4="accent4" accent5="accent5" accent6="accent6" hlink="hlink" folHlink="folHlink"/>
  <p:sldLayoutIdLst>
    <p:sldLayoutId id="2147484247" r:id="rId1"/>
    <p:sldLayoutId id="2147484248" r:id="rId2"/>
    <p:sldLayoutId id="2147484241" r:id="rId3"/>
    <p:sldLayoutId id="2147484242" r:id="rId4"/>
    <p:sldLayoutId id="2147484243" r:id="rId5"/>
    <p:sldLayoutId id="2147484244" r:id="rId6"/>
    <p:sldLayoutId id="2147484245" r:id="rId7"/>
    <p:sldLayoutId id="2147484246" r:id="rId8"/>
    <p:sldLayoutId id="2147484249" r:id="rId9"/>
  </p:sldLayoutIdLst>
  <p:transition spd="med">
    <p:fade/>
  </p:transition>
  <p:txStyles>
    <p:titleStyle>
      <a:lvl1pPr algn="l" rtl="0" eaLnBrk="0" fontAlgn="base" hangingPunct="0">
        <a:lnSpc>
          <a:spcPct val="95000"/>
        </a:lnSpc>
        <a:spcBef>
          <a:spcPct val="0"/>
        </a:spcBef>
        <a:spcAft>
          <a:spcPct val="0"/>
        </a:spcAft>
        <a:defRPr sz="3400" b="1" kern="1200">
          <a:solidFill>
            <a:schemeClr val="bg2"/>
          </a:solidFill>
          <a:latin typeface="Arial" panose="020B0604020202020204" pitchFamily="34" charset="0"/>
          <a:ea typeface="+mj-ea"/>
          <a:cs typeface="Arial" panose="020B0604020202020204" pitchFamily="34" charset="0"/>
        </a:defRPr>
      </a:lvl1pPr>
      <a:lvl2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2pPr>
      <a:lvl3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3pPr>
      <a:lvl4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4pPr>
      <a:lvl5pPr algn="l" rtl="0" eaLnBrk="0" fontAlgn="base" hangingPunct="0">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5pPr>
      <a:lvl6pPr marL="4572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6pPr>
      <a:lvl7pPr marL="9144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7pPr>
      <a:lvl8pPr marL="13716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8pPr>
      <a:lvl9pPr marL="1828800" algn="l" rtl="0" fontAlgn="base">
        <a:lnSpc>
          <a:spcPct val="95000"/>
        </a:lnSpc>
        <a:spcBef>
          <a:spcPct val="0"/>
        </a:spcBef>
        <a:spcAft>
          <a:spcPct val="0"/>
        </a:spcAft>
        <a:defRPr sz="3400" b="1">
          <a:solidFill>
            <a:schemeClr val="bg2"/>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ts val="3200"/>
        </a:lnSpc>
        <a:spcBef>
          <a:spcPts val="1500"/>
        </a:spcBef>
        <a:spcAft>
          <a:spcPct val="0"/>
        </a:spcAft>
        <a:buFont typeface="Wingdings" panose="05000000000000000000" pitchFamily="2" charset="2"/>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rtl="0" eaLnBrk="0" fontAlgn="base" hangingPunct="0">
        <a:lnSpc>
          <a:spcPts val="3200"/>
        </a:lnSpc>
        <a:spcBef>
          <a:spcPts val="300"/>
        </a:spcBef>
        <a:spcAft>
          <a:spcPct val="0"/>
        </a:spcAft>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ts val="3200"/>
        </a:lnSpc>
        <a:spcBef>
          <a:spcPts val="300"/>
        </a:spcBef>
        <a:spcAft>
          <a:spcPct val="0"/>
        </a:spcAft>
        <a:buFont typeface="Courier New" panose="02070309020205020404" pitchFamily="49" charset="0"/>
        <a:buChar char="o"/>
        <a:defRPr sz="22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ts val="3200"/>
        </a:lnSpc>
        <a:spcBef>
          <a:spcPct val="0"/>
        </a:spcBef>
        <a:spcAft>
          <a:spcPct val="0"/>
        </a:spcAft>
        <a:buSzPct val="90000"/>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ts val="3200"/>
        </a:lnSpc>
        <a:spcBef>
          <a:spcPct val="0"/>
        </a:spcBef>
        <a:spcAft>
          <a:spcPct val="0"/>
        </a:spcAft>
        <a:buSzPct val="85000"/>
        <a:buFont typeface="Courier New" panose="02070309020205020404" pitchFamily="49" charset="0"/>
        <a:buChar char="o"/>
        <a:defRPr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6pPr>
      <a:lvl7pPr marL="29718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7pPr>
      <a:lvl8pPr marL="34290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8pPr>
      <a:lvl9pPr marL="3886200" indent="-228600" algn="l" defTabSz="914400" rtl="0" eaLnBrk="1" latinLnBrk="0" hangingPunct="1">
        <a:lnSpc>
          <a:spcPct val="100000"/>
        </a:lnSpc>
        <a:spcBef>
          <a:spcPts val="0"/>
        </a:spcBef>
        <a:buFont typeface="Wingdings" panose="05000000000000000000"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tif"/><Relationship Id="rId2" Type="http://schemas.openxmlformats.org/officeDocument/2006/relationships/image" Target="../media/image8.tif"/><Relationship Id="rId1" Type="http://schemas.openxmlformats.org/officeDocument/2006/relationships/slideLayout" Target="../slideLayouts/slideLayout3.xml"/><Relationship Id="rId4" Type="http://schemas.openxmlformats.org/officeDocument/2006/relationships/image" Target="../media/image10.tif"/></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a:extLst>
              <a:ext uri="{FF2B5EF4-FFF2-40B4-BE49-F238E27FC236}">
                <a16:creationId xmlns:a16="http://schemas.microsoft.com/office/drawing/2014/main" id="{07DEB42C-4AFD-461F-B923-86BEBF4EBB45}"/>
              </a:ext>
            </a:extLst>
          </p:cNvPr>
          <p:cNvSpPr>
            <a:spLocks noGrp="1"/>
          </p:cNvSpPr>
          <p:nvPr>
            <p:ph type="ctrTitle"/>
          </p:nvPr>
        </p:nvSpPr>
        <p:spPr>
          <a:xfrm>
            <a:off x="882650" y="2200275"/>
            <a:ext cx="6421438" cy="3074988"/>
          </a:xfrm>
          <a:noFill/>
          <a:extLst>
            <a:ext uri="{909E8E84-426E-40DD-AFC4-6F175D3DCCD1}">
              <a14:hiddenFill xmlns:a14="http://schemas.microsoft.com/office/drawing/2010/main">
                <a:solidFill>
                  <a:srgbClr val="432B6F"/>
                </a:solidFill>
              </a14:hiddenFill>
            </a:ext>
          </a:extLst>
        </p:spPr>
        <p:txBody>
          <a:bodyPr/>
          <a:lstStyle/>
          <a:p>
            <a:pPr eaLnBrk="1" hangingPunct="1"/>
            <a:r>
              <a:rPr lang="en-US" altLang="en-US" dirty="0">
                <a:ea typeface="ＭＳ Ｐゴシック" panose="020B0600070205080204" pitchFamily="34" charset="-128"/>
              </a:rPr>
              <a:t>Actions to Take Before Helping</a:t>
            </a:r>
            <a:br>
              <a:rPr lang="en-US" altLang="en-US" dirty="0">
                <a:ea typeface="ＭＳ Ｐゴシック" panose="020B0600070205080204" pitchFamily="34" charset="-128"/>
              </a:rPr>
            </a:br>
            <a:br>
              <a:rPr lang="en-US" altLang="en-US" dirty="0">
                <a:ea typeface="ＭＳ Ｐゴシック" panose="020B0600070205080204" pitchFamily="34" charset="-128"/>
              </a:rPr>
            </a:br>
            <a:r>
              <a:rPr lang="en-US" altLang="en-US" sz="4400" dirty="0">
                <a:ea typeface="ＭＳ Ｐゴシック" panose="020B0600070205080204" pitchFamily="34" charset="-128"/>
              </a:rPr>
              <a:t>Comprehensive Course</a:t>
            </a:r>
            <a:endParaRPr lang="en-US" altLang="en-US" sz="4400" dirty="0"/>
          </a:p>
        </p:txBody>
      </p:sp>
      <p:sp>
        <p:nvSpPr>
          <p:cNvPr id="6146" name="Subtitle 2">
            <a:extLst>
              <a:ext uri="{FF2B5EF4-FFF2-40B4-BE49-F238E27FC236}">
                <a16:creationId xmlns:a16="http://schemas.microsoft.com/office/drawing/2014/main" id="{BBCACDB3-C002-4A15-98A4-D448AD08A70F}"/>
              </a:ext>
            </a:extLst>
          </p:cNvPr>
          <p:cNvSpPr>
            <a:spLocks noGrp="1"/>
          </p:cNvSpPr>
          <p:nvPr>
            <p:ph type="subTitle" idx="1"/>
          </p:nvPr>
        </p:nvSpPr>
        <p:spPr>
          <a:xfrm>
            <a:off x="882650" y="846138"/>
            <a:ext cx="6524625" cy="777875"/>
          </a:xfrm>
        </p:spPr>
        <p:txBody>
          <a:bodyPr/>
          <a:lstStyle/>
          <a:p>
            <a:pPr eaLnBrk="1" hangingPunct="1">
              <a:spcBef>
                <a:spcPct val="0"/>
              </a:spcBef>
            </a:pPr>
            <a:r>
              <a:rPr lang="en-US" altLang="en-US"/>
              <a:t>CHAPTER 2</a:t>
            </a:r>
            <a:endParaRPr lang="en-US" altLang="en-US">
              <a:ea typeface="ＭＳ Ｐゴシック" panose="020B0600070205080204" pitchFamily="34" charset="-128"/>
            </a:endParaRPr>
          </a:p>
        </p:txBody>
      </p:sp>
      <p:pic>
        <p:nvPicPr>
          <p:cNvPr id="6147" name="Picture 4" descr="A full-title page shows the logo of A A O S with the text American Academy of Orthopaedic Surgeons on the top left and the logo of E C S I with the text Emergency Care and Safety Institute on the top right. Book title reads, First Aid, C P R, and A E D Standard, Eighth Edition. Authored by Medical writers: Alton L. Thygerson, Ed D, F A W M; Steven M, Thygerson, P h D, M S P H, C I H; Justin S. Thygerson, P h D, C S P. Medical Editors: Alfonso Mejia, M D, M P H, F A A O S; Howard L. Mell, M D, M P H, F A C E P; Bob Elling, M P A, E M T-P. The logo of American College of Emergency Physicians, registered, Advancing Emergency Care is printed below. At the bottom of the page is the Jones and Bartlett Learning logo.&#10;">
            <a:extLst>
              <a:ext uri="{FF2B5EF4-FFF2-40B4-BE49-F238E27FC236}">
                <a16:creationId xmlns:a16="http://schemas.microsoft.com/office/drawing/2014/main" id="{413049A3-0901-44FF-AAD8-EE735209935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092950" y="0"/>
            <a:ext cx="5618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a:extLst>
              <a:ext uri="{FF2B5EF4-FFF2-40B4-BE49-F238E27FC236}">
                <a16:creationId xmlns:a16="http://schemas.microsoft.com/office/drawing/2014/main" id="{AAE2A1D7-EE19-463F-B468-FECBD6607EC3}"/>
              </a:ext>
            </a:extLst>
          </p:cNvPr>
          <p:cNvSpPr>
            <a:spLocks noGrp="1"/>
          </p:cNvSpPr>
          <p:nvPr>
            <p:ph type="title"/>
          </p:nvPr>
        </p:nvSpPr>
        <p:spPr/>
        <p:txBody>
          <a:bodyPr/>
          <a:lstStyle/>
          <a:p>
            <a:pPr eaLnBrk="1" hangingPunct="1"/>
            <a:r>
              <a:rPr lang="en-US" altLang="en-US">
                <a:ea typeface="ＭＳ Ｐゴシック" panose="020B0600070205080204" pitchFamily="34" charset="-128"/>
              </a:rPr>
              <a:t>Legal Aspects of First Aid </a:t>
            </a:r>
            <a:r>
              <a:rPr lang="en-US" altLang="en-US" sz="2000">
                <a:ea typeface="ＭＳ Ｐゴシック" panose="020B0600070205080204" pitchFamily="34" charset="-128"/>
              </a:rPr>
              <a:t>(1 of 3)</a:t>
            </a:r>
          </a:p>
        </p:txBody>
      </p:sp>
      <p:sp>
        <p:nvSpPr>
          <p:cNvPr id="22530" name="Content Placeholder 2">
            <a:extLst>
              <a:ext uri="{FF2B5EF4-FFF2-40B4-BE49-F238E27FC236}">
                <a16:creationId xmlns:a16="http://schemas.microsoft.com/office/drawing/2014/main" id="{30F63C2C-7B04-4458-8D4E-31E06F4346BF}"/>
              </a:ext>
            </a:extLst>
          </p:cNvPr>
          <p:cNvSpPr>
            <a:spLocks noGrp="1"/>
          </p:cNvSpPr>
          <p:nvPr>
            <p:ph idx="1"/>
          </p:nvPr>
        </p:nvSpPr>
        <p:spPr>
          <a:xfrm>
            <a:off x="892175" y="1512888"/>
            <a:ext cx="10287000" cy="4699000"/>
          </a:xfrm>
        </p:spPr>
        <p:txBody>
          <a:bodyPr/>
          <a:lstStyle/>
          <a:p>
            <a:pPr eaLnBrk="1" hangingPunct="1"/>
            <a:r>
              <a:rPr lang="en-US" altLang="en-US" dirty="0">
                <a:ea typeface="ＭＳ Ｐゴシック" panose="020B0600070205080204" pitchFamily="34" charset="-128"/>
              </a:rPr>
              <a:t>While you may not be legally required to help another person, most people believe helping others is the right thing to do.</a:t>
            </a:r>
          </a:p>
          <a:p>
            <a:pPr eaLnBrk="1" hangingPunct="1"/>
            <a:r>
              <a:rPr lang="en-US" altLang="en-US" dirty="0">
                <a:ea typeface="ＭＳ Ｐゴシック" panose="020B0600070205080204" pitchFamily="34" charset="-128"/>
              </a:rPr>
              <a:t>You must help when you have a legal duty to act:</a:t>
            </a:r>
          </a:p>
          <a:p>
            <a:pPr lvl="1" eaLnBrk="1" hangingPunct="1"/>
            <a:r>
              <a:rPr lang="en-US" altLang="en-US" dirty="0">
                <a:ea typeface="ＭＳ Ｐゴシック" panose="020B0600070205080204" pitchFamily="34" charset="-128"/>
              </a:rPr>
              <a:t>Employment requires it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job description)</a:t>
            </a:r>
          </a:p>
          <a:p>
            <a:pPr lvl="1" eaLnBrk="1" hangingPunct="1"/>
            <a:r>
              <a:rPr lang="en-US" altLang="en-US" dirty="0">
                <a:ea typeface="ＭＳ Ｐゴシック" panose="020B0600070205080204" pitchFamily="34" charset="-128"/>
              </a:rPr>
              <a:t>Preexisting relationships exist (</a:t>
            </a:r>
            <a:r>
              <a:rPr lang="en-US" altLang="en-US" dirty="0" err="1">
                <a:ea typeface="ＭＳ Ｐゴシック" panose="020B0600070205080204" pitchFamily="34" charset="-128"/>
              </a:rPr>
              <a:t>eg</a:t>
            </a:r>
            <a:r>
              <a:rPr lang="en-US" altLang="en-US" dirty="0">
                <a:ea typeface="ＭＳ Ｐゴシック" panose="020B0600070205080204" pitchFamily="34" charset="-128"/>
              </a:rPr>
              <a:t>, parent–child, teacher–student, driver–passenger) </a:t>
            </a:r>
          </a:p>
        </p:txBody>
      </p:sp>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a:extLst>
              <a:ext uri="{FF2B5EF4-FFF2-40B4-BE49-F238E27FC236}">
                <a16:creationId xmlns:a16="http://schemas.microsoft.com/office/drawing/2014/main" id="{F339DE6C-6AC0-4C65-92F6-AE528ECDC6EB}"/>
              </a:ext>
            </a:extLst>
          </p:cNvPr>
          <p:cNvSpPr>
            <a:spLocks noGrp="1"/>
          </p:cNvSpPr>
          <p:nvPr>
            <p:ph type="title"/>
          </p:nvPr>
        </p:nvSpPr>
        <p:spPr/>
        <p:txBody>
          <a:bodyPr/>
          <a:lstStyle/>
          <a:p>
            <a:pPr eaLnBrk="1" hangingPunct="1"/>
            <a:r>
              <a:rPr lang="en-US" altLang="en-US">
                <a:ea typeface="ＭＳ Ｐゴシック" panose="020B0600070205080204" pitchFamily="34" charset="-128"/>
              </a:rPr>
              <a:t>Legal Aspects of First Aid </a:t>
            </a:r>
            <a:r>
              <a:rPr lang="en-US" altLang="en-US" sz="2000">
                <a:ea typeface="ＭＳ Ｐゴシック" panose="020B0600070205080204" pitchFamily="34" charset="-128"/>
              </a:rPr>
              <a:t>(2 of 3)</a:t>
            </a:r>
          </a:p>
        </p:txBody>
      </p:sp>
      <p:sp>
        <p:nvSpPr>
          <p:cNvPr id="23554" name="Content Placeholder 2">
            <a:extLst>
              <a:ext uri="{FF2B5EF4-FFF2-40B4-BE49-F238E27FC236}">
                <a16:creationId xmlns:a16="http://schemas.microsoft.com/office/drawing/2014/main" id="{E45F1656-B73B-4657-84F8-4B90EDDD7D74}"/>
              </a:ext>
            </a:extLst>
          </p:cNvPr>
          <p:cNvSpPr>
            <a:spLocks noGrp="1"/>
          </p:cNvSpPr>
          <p:nvPr>
            <p:ph idx="1"/>
          </p:nvPr>
        </p:nvSpPr>
        <p:spPr>
          <a:xfrm>
            <a:off x="892175" y="1524000"/>
            <a:ext cx="10287000" cy="4699000"/>
          </a:xfrm>
        </p:spPr>
        <p:txBody>
          <a:bodyPr/>
          <a:lstStyle/>
          <a:p>
            <a:pPr eaLnBrk="1" hangingPunct="1"/>
            <a:r>
              <a:rPr lang="en-US" altLang="en-US" dirty="0">
                <a:ea typeface="ＭＳ Ｐゴシック" panose="020B0600070205080204" pitchFamily="34" charset="-128"/>
              </a:rPr>
              <a:t>Lay responders must be extremely cautious about revealing information that was learned while caring for someone.</a:t>
            </a:r>
          </a:p>
          <a:p>
            <a:pPr lvl="1" eaLnBrk="1" hangingPunct="1"/>
            <a:r>
              <a:rPr lang="en-US" altLang="en-US" dirty="0">
                <a:ea typeface="ＭＳ Ｐゴシック" panose="020B0600070205080204" pitchFamily="34" charset="-128"/>
              </a:rPr>
              <a:t>The law recognizes that people have the right to privacy. </a:t>
            </a:r>
          </a:p>
          <a:p>
            <a:pPr lvl="1" eaLnBrk="1" hangingPunct="1"/>
            <a:r>
              <a:rPr lang="en-US" altLang="en-US" dirty="0">
                <a:ea typeface="ＭＳ Ｐゴシック" panose="020B0600070205080204" pitchFamily="34" charset="-128"/>
              </a:rPr>
              <a:t>Do not discuss what you know with anyone other than those who have a medical need to know. </a:t>
            </a:r>
          </a:p>
          <a:p>
            <a:pPr lvl="1" eaLnBrk="1" hangingPunct="1"/>
            <a:r>
              <a:rPr lang="en-US" altLang="en-US" dirty="0">
                <a:ea typeface="ＭＳ Ｐゴシック" panose="020B0600070205080204" pitchFamily="34" charset="-128"/>
              </a:rPr>
              <a:t>The exception to this rule is when state laws require the reporting of certain incidents, such as rape, abuse, and gunshot wounds.</a:t>
            </a:r>
          </a:p>
        </p:txBody>
      </p:sp>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a:extLst>
              <a:ext uri="{FF2B5EF4-FFF2-40B4-BE49-F238E27FC236}">
                <a16:creationId xmlns:a16="http://schemas.microsoft.com/office/drawing/2014/main" id="{B1D4FAF5-2C20-429B-BE45-286B35D6F23F}"/>
              </a:ext>
            </a:extLst>
          </p:cNvPr>
          <p:cNvSpPr>
            <a:spLocks noGrp="1"/>
          </p:cNvSpPr>
          <p:nvPr>
            <p:ph type="title"/>
          </p:nvPr>
        </p:nvSpPr>
        <p:spPr/>
        <p:txBody>
          <a:bodyPr/>
          <a:lstStyle/>
          <a:p>
            <a:pPr eaLnBrk="1" hangingPunct="1"/>
            <a:r>
              <a:rPr lang="en-US" altLang="en-US">
                <a:ea typeface="ＭＳ Ｐゴシック" panose="020B0600070205080204" pitchFamily="34" charset="-128"/>
              </a:rPr>
              <a:t>Legal Aspects of First Aid </a:t>
            </a:r>
            <a:r>
              <a:rPr lang="en-US" altLang="en-US" sz="2000">
                <a:ea typeface="ＭＳ Ｐゴシック" panose="020B0600070205080204" pitchFamily="34" charset="-128"/>
              </a:rPr>
              <a:t>(3 of 3)</a:t>
            </a:r>
          </a:p>
        </p:txBody>
      </p:sp>
      <p:sp>
        <p:nvSpPr>
          <p:cNvPr id="24578" name="Content Placeholder 2">
            <a:extLst>
              <a:ext uri="{FF2B5EF4-FFF2-40B4-BE49-F238E27FC236}">
                <a16:creationId xmlns:a16="http://schemas.microsoft.com/office/drawing/2014/main" id="{989E8AD1-52FC-4EF0-943A-B82285B9D847}"/>
              </a:ext>
            </a:extLst>
          </p:cNvPr>
          <p:cNvSpPr>
            <a:spLocks noGrp="1"/>
          </p:cNvSpPr>
          <p:nvPr>
            <p:ph idx="1"/>
          </p:nvPr>
        </p:nvSpPr>
        <p:spPr>
          <a:xfrm>
            <a:off x="892175" y="1524000"/>
            <a:ext cx="10287000" cy="4699000"/>
          </a:xfrm>
        </p:spPr>
        <p:txBody>
          <a:bodyPr/>
          <a:lstStyle/>
          <a:p>
            <a:pPr eaLnBrk="1" hangingPunct="1"/>
            <a:r>
              <a:rPr lang="en-US" altLang="en-US" dirty="0">
                <a:ea typeface="ＭＳ Ｐゴシック" panose="020B0600070205080204" pitchFamily="34" charset="-128"/>
              </a:rPr>
              <a:t>Good Samaritan laws provide reasonable protection against lawsuits and encourage people to help others during an emergency.</a:t>
            </a:r>
          </a:p>
          <a:p>
            <a:pPr eaLnBrk="1" hangingPunct="1"/>
            <a:r>
              <a:rPr lang="en-US" altLang="en-US" dirty="0">
                <a:ea typeface="ＭＳ Ｐゴシック" panose="020B0600070205080204" pitchFamily="34" charset="-128"/>
              </a:rPr>
              <a:t>Laws are different from state to state but in general, the following conditions must be met:</a:t>
            </a:r>
          </a:p>
          <a:p>
            <a:pPr lvl="1" eaLnBrk="1" hangingPunct="1"/>
            <a:r>
              <a:rPr lang="en-US" altLang="en-US" dirty="0">
                <a:ea typeface="ＭＳ Ｐゴシック" panose="020B0600070205080204" pitchFamily="34" charset="-128"/>
              </a:rPr>
              <a:t>You are acting with good intentions.</a:t>
            </a:r>
          </a:p>
          <a:p>
            <a:pPr lvl="1" eaLnBrk="1" hangingPunct="1"/>
            <a:r>
              <a:rPr lang="en-US" altLang="en-US" dirty="0">
                <a:ea typeface="ＭＳ Ｐゴシック" panose="020B0600070205080204" pitchFamily="34" charset="-128"/>
              </a:rPr>
              <a:t>You are providing care without expectation of compensation.</a:t>
            </a:r>
          </a:p>
          <a:p>
            <a:pPr lvl="1" eaLnBrk="1" hangingPunct="1"/>
            <a:r>
              <a:rPr lang="en-US" altLang="en-US" dirty="0">
                <a:ea typeface="ＭＳ Ｐゴシック" panose="020B0600070205080204" pitchFamily="34" charset="-128"/>
              </a:rPr>
              <a:t>You are acting within the scope of your training.</a:t>
            </a:r>
          </a:p>
          <a:p>
            <a:pPr lvl="1" eaLnBrk="1" hangingPunct="1"/>
            <a:r>
              <a:rPr lang="en-US" altLang="en-US" dirty="0">
                <a:ea typeface="ＭＳ Ｐゴシック" panose="020B0600070205080204" pitchFamily="34" charset="-128"/>
              </a:rPr>
              <a:t>You are not acting in a grossly negligent (reckless) manner.</a:t>
            </a:r>
          </a:p>
          <a:p>
            <a:pPr eaLnBrk="1" hangingPunct="1"/>
            <a:endParaRPr lang="en-US" altLang="en-US" dirty="0">
              <a:ea typeface="ＭＳ Ｐゴシック" panose="020B0600070205080204" pitchFamily="34" charset="-128"/>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a:extLst>
              <a:ext uri="{FF2B5EF4-FFF2-40B4-BE49-F238E27FC236}">
                <a16:creationId xmlns:a16="http://schemas.microsoft.com/office/drawing/2014/main" id="{861347A0-B9E7-4CF9-8FFA-4ED151C95D85}"/>
              </a:ext>
            </a:extLst>
          </p:cNvPr>
          <p:cNvSpPr>
            <a:spLocks noGrp="1"/>
          </p:cNvSpPr>
          <p:nvPr>
            <p:ph type="title"/>
          </p:nvPr>
        </p:nvSpPr>
        <p:spPr/>
        <p:txBody>
          <a:bodyPr/>
          <a:lstStyle/>
          <a:p>
            <a:pPr eaLnBrk="1" hangingPunct="1"/>
            <a:r>
              <a:rPr lang="en-US" altLang="en-US">
                <a:ea typeface="ＭＳ Ｐゴシック" panose="020B0600070205080204" pitchFamily="34" charset="-128"/>
              </a:rPr>
              <a:t>Negligence</a:t>
            </a:r>
          </a:p>
        </p:txBody>
      </p:sp>
      <p:sp>
        <p:nvSpPr>
          <p:cNvPr id="25602" name="Content Placeholder 2">
            <a:extLst>
              <a:ext uri="{FF2B5EF4-FFF2-40B4-BE49-F238E27FC236}">
                <a16:creationId xmlns:a16="http://schemas.microsoft.com/office/drawing/2014/main" id="{90595C98-BBAA-4A87-AD1A-D4D3935D7F76}"/>
              </a:ext>
            </a:extLst>
          </p:cNvPr>
          <p:cNvSpPr>
            <a:spLocks noGrp="1"/>
          </p:cNvSpPr>
          <p:nvPr>
            <p:ph idx="1"/>
          </p:nvPr>
        </p:nvSpPr>
        <p:spPr>
          <a:xfrm>
            <a:off x="892175" y="1535113"/>
            <a:ext cx="10287000" cy="4699000"/>
          </a:xfrm>
        </p:spPr>
        <p:txBody>
          <a:bodyPr/>
          <a:lstStyle/>
          <a:p>
            <a:pPr eaLnBrk="1" hangingPunct="1"/>
            <a:r>
              <a:rPr lang="en-US" altLang="en-US">
                <a:ea typeface="ＭＳ Ｐゴシック" panose="020B0600070205080204" pitchFamily="34" charset="-128"/>
              </a:rPr>
              <a:t>Negligent actions include:</a:t>
            </a:r>
          </a:p>
          <a:p>
            <a:pPr lvl="1" eaLnBrk="1" hangingPunct="1"/>
            <a:r>
              <a:rPr lang="en-US" altLang="en-US">
                <a:ea typeface="ＭＳ Ｐゴシック" panose="020B0600070205080204" pitchFamily="34" charset="-128"/>
              </a:rPr>
              <a:t>Giving substandard care</a:t>
            </a:r>
          </a:p>
          <a:p>
            <a:pPr lvl="1" eaLnBrk="1" hangingPunct="1"/>
            <a:r>
              <a:rPr lang="en-US" altLang="en-US">
                <a:ea typeface="ＭＳ Ｐゴシック" panose="020B0600070205080204" pitchFamily="34" charset="-128"/>
              </a:rPr>
              <a:t>Withholding care when you have a legal duty to act</a:t>
            </a:r>
          </a:p>
          <a:p>
            <a:pPr lvl="1" eaLnBrk="1" hangingPunct="1"/>
            <a:r>
              <a:rPr lang="en-US" altLang="en-US">
                <a:ea typeface="ＭＳ Ｐゴシック" panose="020B0600070205080204" pitchFamily="34" charset="-128"/>
              </a:rPr>
              <a:t>Causing injury or harm</a:t>
            </a:r>
          </a:p>
          <a:p>
            <a:pPr lvl="1" eaLnBrk="1" hangingPunct="1"/>
            <a:r>
              <a:rPr lang="en-US" altLang="en-US">
                <a:ea typeface="ＭＳ Ｐゴシック" panose="020B0600070205080204" pitchFamily="34" charset="-128"/>
              </a:rPr>
              <a:t>Exceeding your level of training</a:t>
            </a:r>
          </a:p>
          <a:p>
            <a:pPr lvl="1" eaLnBrk="1" hangingPunct="1"/>
            <a:r>
              <a:rPr lang="en-US" altLang="en-US">
                <a:ea typeface="ＭＳ Ｐゴシック" panose="020B0600070205080204" pitchFamily="34" charset="-128"/>
              </a:rPr>
              <a:t>Abandoning the person (starting the care and then stopping or leaving without ensuring that a rescuer with the same or higher level of training will continue to care for the person)</a:t>
            </a:r>
          </a:p>
        </p:txBody>
      </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81B77F2F-6FA1-472E-9F4F-12F8DDD93FFB}"/>
              </a:ext>
            </a:extLst>
          </p:cNvPr>
          <p:cNvSpPr>
            <a:spLocks noGrp="1"/>
          </p:cNvSpPr>
          <p:nvPr>
            <p:ph type="title"/>
          </p:nvPr>
        </p:nvSpPr>
        <p:spPr/>
        <p:txBody>
          <a:bodyPr/>
          <a:lstStyle/>
          <a:p>
            <a:pPr eaLnBrk="1" hangingPunct="1"/>
            <a:r>
              <a:rPr lang="en-US" altLang="en-US">
                <a:ea typeface="ＭＳ Ｐゴシック" panose="020B0600070205080204" pitchFamily="34" charset="-128"/>
              </a:rPr>
              <a:t>Consent </a:t>
            </a:r>
            <a:r>
              <a:rPr lang="en-US" altLang="en-US" sz="2000">
                <a:ea typeface="ＭＳ Ｐゴシック" panose="020B0600070205080204" pitchFamily="34" charset="-128"/>
              </a:rPr>
              <a:t>(1 of 2)</a:t>
            </a:r>
          </a:p>
        </p:txBody>
      </p:sp>
      <p:sp>
        <p:nvSpPr>
          <p:cNvPr id="26626" name="Content Placeholder 2">
            <a:extLst>
              <a:ext uri="{FF2B5EF4-FFF2-40B4-BE49-F238E27FC236}">
                <a16:creationId xmlns:a16="http://schemas.microsoft.com/office/drawing/2014/main" id="{4EB86C1F-47C1-4AA6-8303-8ECE347732E9}"/>
              </a:ext>
            </a:extLst>
          </p:cNvPr>
          <p:cNvSpPr>
            <a:spLocks noGrp="1"/>
          </p:cNvSpPr>
          <p:nvPr>
            <p:ph sz="half" idx="1"/>
          </p:nvPr>
        </p:nvSpPr>
        <p:spPr>
          <a:xfrm>
            <a:off x="892175" y="1538288"/>
            <a:ext cx="4856163" cy="4730750"/>
          </a:xfrm>
        </p:spPr>
        <p:txBody>
          <a:bodyPr/>
          <a:lstStyle/>
          <a:p>
            <a:pPr eaLnBrk="1" hangingPunct="1"/>
            <a:r>
              <a:rPr lang="en-US" altLang="en-US" sz="2800" dirty="0">
                <a:ea typeface="ＭＳ Ｐゴシック" panose="020B0600070205080204" pitchFamily="34" charset="-128"/>
              </a:rPr>
              <a:t>Always obtain consent (permission) before giving first aid.  </a:t>
            </a:r>
          </a:p>
        </p:txBody>
      </p:sp>
      <p:pic>
        <p:nvPicPr>
          <p:cNvPr id="26627" name="Picture 2" descr="A photo shows two emergency responders in uniform placing an injured woman on a stretcher.&#10;">
            <a:extLst>
              <a:ext uri="{FF2B5EF4-FFF2-40B4-BE49-F238E27FC236}">
                <a16:creationId xmlns:a16="http://schemas.microsoft.com/office/drawing/2014/main" id="{FF917F25-67FF-4FB0-8558-82B4B75F8F3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62688" y="1628775"/>
            <a:ext cx="48577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TextBox 4">
            <a:extLst>
              <a:ext uri="{FF2B5EF4-FFF2-40B4-BE49-F238E27FC236}">
                <a16:creationId xmlns:a16="http://schemas.microsoft.com/office/drawing/2014/main" id="{1FC71135-DBD4-4E61-8DDD-9E69D15B7166}"/>
              </a:ext>
            </a:extLst>
          </p:cNvPr>
          <p:cNvSpPr txBox="1">
            <a:spLocks noChangeArrowheads="1"/>
          </p:cNvSpPr>
          <p:nvPr/>
        </p:nvSpPr>
        <p:spPr bwMode="auto">
          <a:xfrm>
            <a:off x="6161088" y="4867275"/>
            <a:ext cx="26812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2-2</a:t>
            </a:r>
            <a:r>
              <a:rPr lang="en-US" altLang="en-US" sz="1800" dirty="0"/>
              <a:t> </a:t>
            </a:r>
            <a:r>
              <a:rPr lang="en-IN" altLang="en-US" sz="1800" dirty="0"/>
              <a:t>Duty to act </a:t>
            </a:r>
            <a:endParaRPr lang="en-US" altLang="en-US" sz="1800" dirty="0"/>
          </a:p>
        </p:txBody>
      </p:sp>
      <p:sp>
        <p:nvSpPr>
          <p:cNvPr id="26629" name="TextBox 5">
            <a:extLst>
              <a:ext uri="{FF2B5EF4-FFF2-40B4-BE49-F238E27FC236}">
                <a16:creationId xmlns:a16="http://schemas.microsoft.com/office/drawing/2014/main" id="{D51B010B-7C4D-4F4B-8151-75A746419F8B}"/>
              </a:ext>
            </a:extLst>
          </p:cNvPr>
          <p:cNvSpPr txBox="1">
            <a:spLocks noChangeArrowheads="1"/>
          </p:cNvSpPr>
          <p:nvPr/>
        </p:nvSpPr>
        <p:spPr bwMode="auto">
          <a:xfrm>
            <a:off x="6161088" y="5180013"/>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Spiritartist/iStock. </a:t>
            </a:r>
            <a:endParaRPr lang="en-US" altLang="en-US" sz="1000"/>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21D34633-8FAF-4D4C-8600-19D8ABA3F269}"/>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Consent </a:t>
            </a:r>
            <a:r>
              <a:rPr lang="en-US" altLang="en-US" sz="2000" dirty="0">
                <a:ea typeface="ＭＳ Ｐゴシック" panose="020B0600070205080204" pitchFamily="34" charset="-128"/>
              </a:rPr>
              <a:t>(2 of 2)</a:t>
            </a:r>
          </a:p>
        </p:txBody>
      </p:sp>
      <p:pic>
        <p:nvPicPr>
          <p:cNvPr id="30724" name="Picture 1" descr="The two column headers are If… and Then. The row entries are as follows. 1. The person is mentally competent, of legal age, and gives permission verbally or with a nod of the head. Help the person by giving first aid. 2. The person refuses help, but the injury or illness is serious. Tell the person of their medical condition, what you propose to do, and why first aid is necessary. If they still refuse treatment, call 9-1-1. Try to have a witness to avoid potential legal problems. 3. Any person, adult or child, is unresponsive with a life-threatening condition. Assume they would accept your help and give first aid. 4. A child’s parent or legal guardian is present or can be quickly contacted. Obtain permission from a parent or legal guardian before giving first aid. 5. A child’s parent or legal guardian is not present or cannot be contacted. Assume that you have permission to help their child. There is no time during an emergency to check your state’s consent law. If professional medical help is needed, call 9-1-1. Do not drive the child to the hospital. Driving a child anywhere without permission of a parent or legal guardian, even with good intentions, can potentially lead to kidnapping allegations. 6. An adult is mentally incompetent (unable to make rational decisions). Obtain permission from a parent or legal guardian before giving first aid. In most situations, a law enforcement officer is the only person with the authority to restrain and transport a person against that person’s will. &#10;">
            <a:extLst>
              <a:ext uri="{FF2B5EF4-FFF2-40B4-BE49-F238E27FC236}">
                <a16:creationId xmlns:a16="http://schemas.microsoft.com/office/drawing/2014/main" id="{CEAA47EA-6D79-4FA4-A847-D694E085CF7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14575" y="1538288"/>
            <a:ext cx="7562850" cy="486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2911055-37E0-4257-9D03-9E09FD9BF59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Personal Protective Equipment </a:t>
            </a:r>
            <a:r>
              <a:rPr lang="en-US" altLang="en-US" sz="2000" dirty="0">
                <a:ea typeface="ＭＳ Ｐゴシック" panose="020B0600070205080204" pitchFamily="34" charset="-128"/>
              </a:rPr>
              <a:t>(1 of 5)</a:t>
            </a:r>
          </a:p>
        </p:txBody>
      </p:sp>
      <p:sp>
        <p:nvSpPr>
          <p:cNvPr id="32770" name="Content Placeholder 1">
            <a:extLst>
              <a:ext uri="{FF2B5EF4-FFF2-40B4-BE49-F238E27FC236}">
                <a16:creationId xmlns:a16="http://schemas.microsoft.com/office/drawing/2014/main" id="{58FAAFF8-7DDD-4AC9-976B-EBE70DE9FA59}"/>
              </a:ext>
            </a:extLst>
          </p:cNvPr>
          <p:cNvSpPr>
            <a:spLocks noGrp="1"/>
          </p:cNvSpPr>
          <p:nvPr>
            <p:ph idx="1"/>
          </p:nvPr>
        </p:nvSpPr>
        <p:spPr>
          <a:xfrm>
            <a:off x="892175" y="1535113"/>
            <a:ext cx="10148888" cy="4699000"/>
          </a:xfrm>
        </p:spPr>
        <p:txBody>
          <a:bodyPr/>
          <a:lstStyle/>
          <a:p>
            <a:pPr eaLnBrk="1" hangingPunct="1"/>
            <a:r>
              <a:rPr lang="en-US" altLang="en-US" dirty="0">
                <a:ea typeface="ＭＳ Ｐゴシック" panose="020B0600070205080204" pitchFamily="34" charset="-128"/>
              </a:rPr>
              <a:t>Avoid contact with blood and other body fluids by putting on personal protective equipment (PPE), which includes:</a:t>
            </a:r>
          </a:p>
          <a:p>
            <a:pPr lvl="1" eaLnBrk="1" hangingPunct="1"/>
            <a:r>
              <a:rPr lang="en-US" altLang="en-US" dirty="0">
                <a:ea typeface="ＭＳ Ｐゴシック" panose="020B0600070205080204" pitchFamily="34" charset="-128"/>
              </a:rPr>
              <a:t>Disposable medical exam gloves</a:t>
            </a:r>
          </a:p>
          <a:p>
            <a:pPr lvl="2" eaLnBrk="1" hangingPunct="1"/>
            <a:r>
              <a:rPr lang="en-US" altLang="en-US" dirty="0">
                <a:ea typeface="ＭＳ Ｐゴシック" panose="020B0600070205080204" pitchFamily="34" charset="-128"/>
              </a:rPr>
              <a:t>Use latex-free gloves, if possible</a:t>
            </a:r>
          </a:p>
          <a:p>
            <a:pPr lvl="2" eaLnBrk="1" hangingPunct="1"/>
            <a:r>
              <a:rPr lang="en-US" altLang="en-US" dirty="0">
                <a:ea typeface="ＭＳ Ｐゴシック" panose="020B0600070205080204" pitchFamily="34" charset="-128"/>
              </a:rPr>
              <a:t>Nitrile gloves recommended</a:t>
            </a:r>
          </a:p>
          <a:p>
            <a:pPr lvl="1" eaLnBrk="1" hangingPunct="1"/>
            <a:r>
              <a:rPr lang="en-US" altLang="en-US" dirty="0">
                <a:ea typeface="ＭＳ Ｐゴシック" panose="020B0600070205080204" pitchFamily="34" charset="-128"/>
              </a:rPr>
              <a:t>Eye protection (goggles or face shields)</a:t>
            </a:r>
          </a:p>
          <a:p>
            <a:pPr lvl="1" eaLnBrk="1" hangingPunct="1"/>
            <a:r>
              <a:rPr lang="en-US" altLang="en-US" dirty="0">
                <a:ea typeface="ＭＳ Ｐゴシック" panose="020B0600070205080204" pitchFamily="34" charset="-128"/>
              </a:rPr>
              <a:t>Mouth-to-mouth barrier device (face mask or face shield) when giving CPR</a:t>
            </a:r>
          </a:p>
          <a:p>
            <a:pPr lvl="1" eaLnBrk="1" hangingPunct="1"/>
            <a:r>
              <a:rPr lang="en-US" altLang="en-US" dirty="0">
                <a:ea typeface="ＭＳ Ｐゴシック" panose="020B0600070205080204" pitchFamily="34" charset="-128"/>
              </a:rPr>
              <a:t>Face covering (face mask or face shield) to prevent disease transmission.</a:t>
            </a:r>
          </a:p>
        </p:txBody>
      </p:sp>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2911055-37E0-4257-9D03-9E09FD9BF59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Personal Protective Equipment </a:t>
            </a:r>
            <a:r>
              <a:rPr lang="en-US" altLang="en-US" sz="2000" dirty="0">
                <a:ea typeface="ＭＳ Ｐゴシック" panose="020B0600070205080204" pitchFamily="34" charset="-128"/>
              </a:rPr>
              <a:t>(2 of 5)</a:t>
            </a:r>
          </a:p>
        </p:txBody>
      </p:sp>
      <p:pic>
        <p:nvPicPr>
          <p:cNvPr id="13" name="Picture 12" descr="A picture containing text, bag&#10;&#10;Description automatically generated">
            <a:extLst>
              <a:ext uri="{FF2B5EF4-FFF2-40B4-BE49-F238E27FC236}">
                <a16:creationId xmlns:a16="http://schemas.microsoft.com/office/drawing/2014/main" id="{DDEADF7F-5B1D-4B7B-86D9-E46B68D670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60562" y="1636929"/>
            <a:ext cx="3731120" cy="2356497"/>
          </a:xfrm>
          <a:prstGeom prst="rect">
            <a:avLst/>
          </a:prstGeom>
        </p:spPr>
      </p:pic>
      <p:pic>
        <p:nvPicPr>
          <p:cNvPr id="15" name="Picture 14" descr="A picture containing indoor, bottle, bell jar&#10;&#10;Description automatically generated">
            <a:extLst>
              <a:ext uri="{FF2B5EF4-FFF2-40B4-BE49-F238E27FC236}">
                <a16:creationId xmlns:a16="http://schemas.microsoft.com/office/drawing/2014/main" id="{5E48C264-071D-46DF-A2D3-F6DFA04953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60562" y="4140823"/>
            <a:ext cx="3731120" cy="2160496"/>
          </a:xfrm>
          <a:prstGeom prst="rect">
            <a:avLst/>
          </a:prstGeom>
        </p:spPr>
      </p:pic>
      <p:pic>
        <p:nvPicPr>
          <p:cNvPr id="17" name="Picture 16" descr="A pair of pink gloves&#10;&#10;Description automatically generated with medium confidence">
            <a:extLst>
              <a:ext uri="{FF2B5EF4-FFF2-40B4-BE49-F238E27FC236}">
                <a16:creationId xmlns:a16="http://schemas.microsoft.com/office/drawing/2014/main" id="{071A9177-5DE4-4806-99BF-28400E25B2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0318" y="2249424"/>
            <a:ext cx="3564187" cy="2359152"/>
          </a:xfrm>
          <a:prstGeom prst="rect">
            <a:avLst/>
          </a:prstGeom>
        </p:spPr>
      </p:pic>
      <p:sp>
        <p:nvSpPr>
          <p:cNvPr id="20" name="TextBox 4">
            <a:extLst>
              <a:ext uri="{FF2B5EF4-FFF2-40B4-BE49-F238E27FC236}">
                <a16:creationId xmlns:a16="http://schemas.microsoft.com/office/drawing/2014/main" id="{CEE8CC4E-DF6C-4674-A572-7CCA038B0383}"/>
              </a:ext>
            </a:extLst>
          </p:cNvPr>
          <p:cNvSpPr txBox="1">
            <a:spLocks noChangeArrowheads="1"/>
          </p:cNvSpPr>
          <p:nvPr/>
        </p:nvSpPr>
        <p:spPr bwMode="auto">
          <a:xfrm>
            <a:off x="644155" y="4608576"/>
            <a:ext cx="348667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2-3</a:t>
            </a:r>
            <a:r>
              <a:rPr lang="en-US" altLang="en-US" sz="1800" dirty="0"/>
              <a:t> </a:t>
            </a:r>
            <a:r>
              <a:rPr lang="en-IN" altLang="en-US" sz="1800" dirty="0"/>
              <a:t>Disposable gloves.</a:t>
            </a:r>
            <a:endParaRPr lang="en-US" altLang="en-US" sz="1800" dirty="0"/>
          </a:p>
        </p:txBody>
      </p:sp>
      <p:sp>
        <p:nvSpPr>
          <p:cNvPr id="21" name="TextBox 5">
            <a:extLst>
              <a:ext uri="{FF2B5EF4-FFF2-40B4-BE49-F238E27FC236}">
                <a16:creationId xmlns:a16="http://schemas.microsoft.com/office/drawing/2014/main" id="{0A20C342-BBBC-4849-A43B-33C834951D11}"/>
              </a:ext>
            </a:extLst>
          </p:cNvPr>
          <p:cNvSpPr txBox="1">
            <a:spLocks noChangeArrowheads="1"/>
          </p:cNvSpPr>
          <p:nvPr/>
        </p:nvSpPr>
        <p:spPr bwMode="auto">
          <a:xfrm>
            <a:off x="700318" y="4945824"/>
            <a:ext cx="324422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a:t>
            </a:r>
            <a:r>
              <a:rPr lang="en-US" altLang="en-US" sz="1000" dirty="0"/>
              <a:t> Jones &amp; Bartlett Learning. Photographed by Kimberly Potvin.</a:t>
            </a:r>
            <a:r>
              <a:rPr lang="en-IN" altLang="en-US" sz="1000" dirty="0"/>
              <a:t>  </a:t>
            </a:r>
            <a:endParaRPr lang="en-US" altLang="en-US" sz="1000" dirty="0"/>
          </a:p>
        </p:txBody>
      </p:sp>
      <p:sp>
        <p:nvSpPr>
          <p:cNvPr id="22" name="TextBox 4">
            <a:extLst>
              <a:ext uri="{FF2B5EF4-FFF2-40B4-BE49-F238E27FC236}">
                <a16:creationId xmlns:a16="http://schemas.microsoft.com/office/drawing/2014/main" id="{FA6DAB89-46FE-48E2-A5BC-EA36ECF660D9}"/>
              </a:ext>
            </a:extLst>
          </p:cNvPr>
          <p:cNvSpPr txBox="1">
            <a:spLocks noChangeArrowheads="1"/>
          </p:cNvSpPr>
          <p:nvPr/>
        </p:nvSpPr>
        <p:spPr bwMode="auto">
          <a:xfrm>
            <a:off x="4582505" y="1653776"/>
            <a:ext cx="34866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2-4</a:t>
            </a:r>
            <a:r>
              <a:rPr lang="en-US" altLang="en-US" sz="1800" dirty="0"/>
              <a:t> Mouth-to-barrier devices. </a:t>
            </a:r>
            <a:r>
              <a:rPr lang="en-US" altLang="en-US" sz="1800" b="1" dirty="0"/>
              <a:t>A. </a:t>
            </a:r>
            <a:r>
              <a:rPr lang="en-US" altLang="en-US" sz="1800" dirty="0"/>
              <a:t>Masks. </a:t>
            </a:r>
            <a:r>
              <a:rPr lang="en-US" altLang="en-US" sz="1800" b="1" dirty="0"/>
              <a:t>B. </a:t>
            </a:r>
            <a:r>
              <a:rPr lang="en-US" altLang="en-US" sz="1800" dirty="0"/>
              <a:t>Face shields.</a:t>
            </a:r>
          </a:p>
        </p:txBody>
      </p:sp>
      <p:sp>
        <p:nvSpPr>
          <p:cNvPr id="24" name="TextBox 5">
            <a:extLst>
              <a:ext uri="{FF2B5EF4-FFF2-40B4-BE49-F238E27FC236}">
                <a16:creationId xmlns:a16="http://schemas.microsoft.com/office/drawing/2014/main" id="{7254EE2D-4E45-413C-99F3-C04C169284B4}"/>
              </a:ext>
            </a:extLst>
          </p:cNvPr>
          <p:cNvSpPr txBox="1">
            <a:spLocks noChangeArrowheads="1"/>
          </p:cNvSpPr>
          <p:nvPr/>
        </p:nvSpPr>
        <p:spPr bwMode="auto">
          <a:xfrm>
            <a:off x="4582505" y="2505475"/>
            <a:ext cx="32442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a:t>
            </a:r>
            <a:r>
              <a:rPr lang="en-US" altLang="en-US" sz="1000" dirty="0"/>
              <a:t> Jones &amp; Bartlett Learning. Courtesy of MIEMSS.</a:t>
            </a:r>
          </a:p>
        </p:txBody>
      </p:sp>
    </p:spTree>
    <p:extLst>
      <p:ext uri="{BB962C8B-B14F-4D97-AF65-F5344CB8AC3E}">
        <p14:creationId xmlns:p14="http://schemas.microsoft.com/office/powerpoint/2010/main" val="3860369219"/>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52911055-37E0-4257-9D03-9E09FD9BF598}"/>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Personal Protective Equipment </a:t>
            </a:r>
            <a:r>
              <a:rPr lang="en-US" altLang="en-US" sz="2000" dirty="0">
                <a:ea typeface="ＭＳ Ｐゴシック" panose="020B0600070205080204" pitchFamily="34" charset="-128"/>
              </a:rPr>
              <a:t>(3 of 5)</a:t>
            </a:r>
          </a:p>
        </p:txBody>
      </p:sp>
      <p:sp>
        <p:nvSpPr>
          <p:cNvPr id="22" name="TextBox 4">
            <a:extLst>
              <a:ext uri="{FF2B5EF4-FFF2-40B4-BE49-F238E27FC236}">
                <a16:creationId xmlns:a16="http://schemas.microsoft.com/office/drawing/2014/main" id="{FA6DAB89-46FE-48E2-A5BC-EA36ECF660D9}"/>
              </a:ext>
            </a:extLst>
          </p:cNvPr>
          <p:cNvSpPr txBox="1">
            <a:spLocks noChangeArrowheads="1"/>
          </p:cNvSpPr>
          <p:nvPr/>
        </p:nvSpPr>
        <p:spPr bwMode="auto">
          <a:xfrm>
            <a:off x="1348196" y="4835452"/>
            <a:ext cx="89974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2-5</a:t>
            </a:r>
            <a:r>
              <a:rPr lang="en-US" altLang="en-US" sz="1800" dirty="0"/>
              <a:t> </a:t>
            </a:r>
            <a:r>
              <a:rPr lang="en-US" altLang="en-US" sz="1800" b="1" dirty="0"/>
              <a:t>A. </a:t>
            </a:r>
            <a:r>
              <a:rPr lang="en-US" altLang="en-US" sz="1800" dirty="0"/>
              <a:t>Face mask for public health. </a:t>
            </a:r>
            <a:r>
              <a:rPr lang="en-US" altLang="en-US" sz="1800" b="1" dirty="0"/>
              <a:t>B. </a:t>
            </a:r>
            <a:r>
              <a:rPr lang="en-US" altLang="en-US" sz="1800" dirty="0"/>
              <a:t>Face shields for public health.</a:t>
            </a:r>
          </a:p>
        </p:txBody>
      </p:sp>
      <p:sp>
        <p:nvSpPr>
          <p:cNvPr id="24" name="TextBox 5">
            <a:extLst>
              <a:ext uri="{FF2B5EF4-FFF2-40B4-BE49-F238E27FC236}">
                <a16:creationId xmlns:a16="http://schemas.microsoft.com/office/drawing/2014/main" id="{7254EE2D-4E45-413C-99F3-C04C169284B4}"/>
              </a:ext>
            </a:extLst>
          </p:cNvPr>
          <p:cNvSpPr txBox="1">
            <a:spLocks noChangeArrowheads="1"/>
          </p:cNvSpPr>
          <p:nvPr/>
        </p:nvSpPr>
        <p:spPr bwMode="auto">
          <a:xfrm>
            <a:off x="1348196" y="5170055"/>
            <a:ext cx="32442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A. © </a:t>
            </a:r>
            <a:r>
              <a:rPr lang="en-IN" altLang="en-US" sz="1000" dirty="0" err="1"/>
              <a:t>fizkes</a:t>
            </a:r>
            <a:r>
              <a:rPr lang="en-IN" altLang="en-US" sz="1000" dirty="0"/>
              <a:t>/Shutterstock; B. © </a:t>
            </a:r>
            <a:r>
              <a:rPr lang="en-IN" altLang="en-US" sz="1000" dirty="0" err="1"/>
              <a:t>pixfly</a:t>
            </a:r>
            <a:r>
              <a:rPr lang="en-IN" altLang="en-US" sz="1000" dirty="0"/>
              <a:t>/Shutterstock.</a:t>
            </a:r>
            <a:endParaRPr lang="en-US" altLang="en-US" sz="1000" dirty="0"/>
          </a:p>
        </p:txBody>
      </p:sp>
      <p:pic>
        <p:nvPicPr>
          <p:cNvPr id="3" name="Picture 2" descr="A person with a mask on the face&#10;&#10;Description automatically generated with low confidence">
            <a:extLst>
              <a:ext uri="{FF2B5EF4-FFF2-40B4-BE49-F238E27FC236}">
                <a16:creationId xmlns:a16="http://schemas.microsoft.com/office/drawing/2014/main" id="{FCAEB264-32DF-4E8F-B5EA-01AE7366D5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8196" y="2032848"/>
            <a:ext cx="4768157" cy="2682138"/>
          </a:xfrm>
          <a:prstGeom prst="rect">
            <a:avLst/>
          </a:prstGeom>
        </p:spPr>
      </p:pic>
      <p:pic>
        <p:nvPicPr>
          <p:cNvPr id="7" name="Picture 6" descr="A picture containing person, preparing, worktable&#10;&#10;Description automatically generated">
            <a:extLst>
              <a:ext uri="{FF2B5EF4-FFF2-40B4-BE49-F238E27FC236}">
                <a16:creationId xmlns:a16="http://schemas.microsoft.com/office/drawing/2014/main" id="{2450E964-2817-4F5B-88EB-0CF7DDFDF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6881" y="2035794"/>
            <a:ext cx="4018789" cy="2679192"/>
          </a:xfrm>
          <a:prstGeom prst="rect">
            <a:avLst/>
          </a:prstGeom>
        </p:spPr>
      </p:pic>
    </p:spTree>
    <p:extLst>
      <p:ext uri="{BB962C8B-B14F-4D97-AF65-F5344CB8AC3E}">
        <p14:creationId xmlns:p14="http://schemas.microsoft.com/office/powerpoint/2010/main" val="1847286059"/>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9F9C967-475F-415C-AAF3-F7FF282DC621}"/>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Personal Protective Equipment </a:t>
            </a:r>
            <a:r>
              <a:rPr lang="en-US" altLang="en-US" sz="2000" dirty="0">
                <a:ea typeface="ＭＳ Ｐゴシック" panose="020B0600070205080204" pitchFamily="34" charset="-128"/>
              </a:rPr>
              <a:t>(4 of 5)</a:t>
            </a:r>
          </a:p>
        </p:txBody>
      </p:sp>
      <p:sp>
        <p:nvSpPr>
          <p:cNvPr id="33794" name="Content Placeholder 1">
            <a:extLst>
              <a:ext uri="{FF2B5EF4-FFF2-40B4-BE49-F238E27FC236}">
                <a16:creationId xmlns:a16="http://schemas.microsoft.com/office/drawing/2014/main" id="{02542B6C-9A87-4492-8465-15F3B8606F45}"/>
              </a:ext>
            </a:extLst>
          </p:cNvPr>
          <p:cNvSpPr>
            <a:spLocks noGrp="1"/>
          </p:cNvSpPr>
          <p:nvPr>
            <p:ph idx="1"/>
          </p:nvPr>
        </p:nvSpPr>
        <p:spPr>
          <a:xfrm>
            <a:off x="914400" y="1490663"/>
            <a:ext cx="10287000" cy="4699000"/>
          </a:xfrm>
        </p:spPr>
        <p:txBody>
          <a:bodyPr/>
          <a:lstStyle/>
          <a:p>
            <a:pPr eaLnBrk="1" hangingPunct="1"/>
            <a:r>
              <a:rPr lang="en-US" altLang="en-US" dirty="0">
                <a:ea typeface="ＭＳ Ｐゴシック" panose="020B0600070205080204" pitchFamily="34" charset="-128"/>
              </a:rPr>
              <a:t>To correctly put on a face mask:</a:t>
            </a:r>
          </a:p>
          <a:p>
            <a:pPr lvl="1" eaLnBrk="1" hangingPunct="1"/>
            <a:r>
              <a:rPr lang="en-US" altLang="en-US" dirty="0">
                <a:ea typeface="ＭＳ Ｐゴシック" panose="020B0600070205080204" pitchFamily="34" charset="-128"/>
              </a:rPr>
              <a:t>Wash your hands</a:t>
            </a:r>
          </a:p>
          <a:p>
            <a:pPr lvl="1" eaLnBrk="1" hangingPunct="1"/>
            <a:r>
              <a:rPr lang="en-US" altLang="en-US" dirty="0">
                <a:ea typeface="ＭＳ Ｐゴシック" panose="020B0600070205080204" pitchFamily="34" charset="-128"/>
              </a:rPr>
              <a:t>Pick up the mask by the ear loops or around-the-head strings only. </a:t>
            </a:r>
          </a:p>
          <a:p>
            <a:pPr lvl="1" eaLnBrk="1" hangingPunct="1"/>
            <a:r>
              <a:rPr lang="en-US" altLang="en-US" dirty="0">
                <a:ea typeface="ＭＳ Ｐゴシック" panose="020B0600070205080204" pitchFamily="34" charset="-128"/>
              </a:rPr>
              <a:t>Do not touch the front of the mask.</a:t>
            </a:r>
          </a:p>
          <a:p>
            <a:pPr lvl="1" eaLnBrk="1" hangingPunct="1"/>
            <a:r>
              <a:rPr lang="en-US" altLang="en-US" dirty="0">
                <a:ea typeface="ＭＳ Ｐゴシック" panose="020B0600070205080204" pitchFamily="34" charset="-128"/>
              </a:rPr>
              <a:t>Using the ear loops or strings, pull the mask to your face, covering your nose and mouth.</a:t>
            </a:r>
          </a:p>
          <a:p>
            <a:pPr lvl="1" eaLnBrk="1" hangingPunct="1"/>
            <a:r>
              <a:rPr lang="en-US" altLang="en-US" dirty="0">
                <a:ea typeface="ＭＳ Ｐゴシック" panose="020B0600070205080204" pitchFamily="34" charset="-128"/>
              </a:rPr>
              <a:t>Fit the mask snuggly against the side of your face and under your chin, and secure the ear loops or around-the-head strings.</a:t>
            </a:r>
          </a:p>
          <a:p>
            <a:pPr lvl="2" eaLnBrk="1" hangingPunct="1"/>
            <a:endParaRPr lang="en-US" altLang="en-US" dirty="0">
              <a:ea typeface="ＭＳ Ｐゴシック" panose="020B0600070205080204" pitchFamily="34" charset="-128"/>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0974A-D4E3-4EE2-98B0-83E5170027AD}"/>
              </a:ext>
            </a:extLst>
          </p:cNvPr>
          <p:cNvSpPr>
            <a:spLocks noGrp="1"/>
          </p:cNvSpPr>
          <p:nvPr>
            <p:ph type="title"/>
          </p:nvPr>
        </p:nvSpPr>
        <p:spPr/>
        <p:txBody>
          <a:bodyPr/>
          <a:lstStyle/>
          <a:p>
            <a:r>
              <a:rPr lang="en-US"/>
              <a:t>Support Materials</a:t>
            </a:r>
            <a:endParaRPr lang="en-US" dirty="0"/>
          </a:p>
        </p:txBody>
      </p:sp>
      <p:sp>
        <p:nvSpPr>
          <p:cNvPr id="3" name="Content Placeholder 2">
            <a:extLst>
              <a:ext uri="{FF2B5EF4-FFF2-40B4-BE49-F238E27FC236}">
                <a16:creationId xmlns:a16="http://schemas.microsoft.com/office/drawing/2014/main" id="{67C69F19-F6DD-4A27-AD3D-211F870A41A4}"/>
              </a:ext>
            </a:extLst>
          </p:cNvPr>
          <p:cNvSpPr>
            <a:spLocks noGrp="1"/>
          </p:cNvSpPr>
          <p:nvPr>
            <p:ph sz="half" idx="1"/>
          </p:nvPr>
        </p:nvSpPr>
        <p:spPr/>
        <p:txBody>
          <a:bodyPr/>
          <a:lstStyle/>
          <a:p>
            <a:r>
              <a:rPr lang="en-US" dirty="0"/>
              <a:t>Lecture Outline</a:t>
            </a:r>
          </a:p>
          <a:p>
            <a:r>
              <a:rPr lang="en-US" dirty="0"/>
              <a:t>Worksheet</a:t>
            </a:r>
          </a:p>
          <a:p>
            <a:r>
              <a:rPr lang="en-US" dirty="0"/>
              <a:t>Video</a:t>
            </a:r>
          </a:p>
          <a:p>
            <a:r>
              <a:rPr lang="en-US" dirty="0"/>
              <a:t>Skill Sheet</a:t>
            </a:r>
          </a:p>
          <a:p>
            <a:r>
              <a:rPr lang="en-US" dirty="0"/>
              <a:t>Skill Checkoff Sheet</a:t>
            </a:r>
          </a:p>
        </p:txBody>
      </p:sp>
      <p:sp>
        <p:nvSpPr>
          <p:cNvPr id="7" name="TextBox 4">
            <a:extLst>
              <a:ext uri="{FF2B5EF4-FFF2-40B4-BE49-F238E27FC236}">
                <a16:creationId xmlns:a16="http://schemas.microsoft.com/office/drawing/2014/main" id="{8A36A867-94EE-4B05-9B6C-9267B6AA652C}"/>
              </a:ext>
            </a:extLst>
          </p:cNvPr>
          <p:cNvSpPr txBox="1">
            <a:spLocks noChangeArrowheads="1"/>
          </p:cNvSpPr>
          <p:nvPr/>
        </p:nvSpPr>
        <p:spPr bwMode="auto">
          <a:xfrm>
            <a:off x="6063455" y="4759982"/>
            <a:ext cx="36242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800" b="1" dirty="0"/>
              <a:t>CHAPTER 2 </a:t>
            </a:r>
            <a:r>
              <a:rPr lang="en-IN" altLang="en-US" sz="1800" dirty="0"/>
              <a:t>Opener photo.</a:t>
            </a:r>
            <a:endParaRPr lang="en-US" altLang="en-US" sz="1800" dirty="0"/>
          </a:p>
        </p:txBody>
      </p:sp>
      <p:sp>
        <p:nvSpPr>
          <p:cNvPr id="8" name="TextBox 5">
            <a:extLst>
              <a:ext uri="{FF2B5EF4-FFF2-40B4-BE49-F238E27FC236}">
                <a16:creationId xmlns:a16="http://schemas.microsoft.com/office/drawing/2014/main" id="{E75A375B-C764-4594-AA7A-A3C19E401282}"/>
              </a:ext>
            </a:extLst>
          </p:cNvPr>
          <p:cNvSpPr txBox="1">
            <a:spLocks noChangeArrowheads="1"/>
          </p:cNvSpPr>
          <p:nvPr/>
        </p:nvSpPr>
        <p:spPr bwMode="auto">
          <a:xfrm>
            <a:off x="6096000" y="5090265"/>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685800" indent="-22860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 </a:t>
            </a:r>
            <a:r>
              <a:rPr lang="en-IN" altLang="en-US" sz="1000" dirty="0" err="1"/>
              <a:t>oneinchpunch</a:t>
            </a:r>
            <a:r>
              <a:rPr lang="en-IN" altLang="en-US" sz="1000" dirty="0"/>
              <a:t>/Shutterstock.</a:t>
            </a:r>
            <a:endParaRPr lang="en-US" altLang="en-US" sz="1000" dirty="0"/>
          </a:p>
        </p:txBody>
      </p:sp>
      <p:pic>
        <p:nvPicPr>
          <p:cNvPr id="10" name="Picture 9" descr="A person talking on the phone&#10;&#10;Description automatically generated with medium confidence">
            <a:extLst>
              <a:ext uri="{FF2B5EF4-FFF2-40B4-BE49-F238E27FC236}">
                <a16:creationId xmlns:a16="http://schemas.microsoft.com/office/drawing/2014/main" id="{D4CCFB08-5018-43B4-9655-C43986E89B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1639902"/>
            <a:ext cx="4774280" cy="3036098"/>
          </a:xfrm>
          <a:prstGeom prst="rect">
            <a:avLst/>
          </a:prstGeom>
        </p:spPr>
      </p:pic>
    </p:spTree>
    <p:extLst>
      <p:ext uri="{BB962C8B-B14F-4D97-AF65-F5344CB8AC3E}">
        <p14:creationId xmlns:p14="http://schemas.microsoft.com/office/powerpoint/2010/main" val="730415021"/>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59F9C967-475F-415C-AAF3-F7FF282DC621}"/>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Personal Protective Equipment </a:t>
            </a:r>
            <a:r>
              <a:rPr lang="en-US" altLang="en-US" sz="2000" dirty="0">
                <a:ea typeface="ＭＳ Ｐゴシック" panose="020B0600070205080204" pitchFamily="34" charset="-128"/>
              </a:rPr>
              <a:t>(5 of 5)</a:t>
            </a:r>
          </a:p>
        </p:txBody>
      </p:sp>
      <p:pic>
        <p:nvPicPr>
          <p:cNvPr id="4" name="Picture 3" descr="A picture containing clipart&#10;&#10;Description automatically generated">
            <a:extLst>
              <a:ext uri="{FF2B5EF4-FFF2-40B4-BE49-F238E27FC236}">
                <a16:creationId xmlns:a16="http://schemas.microsoft.com/office/drawing/2014/main" id="{8BBAEAA6-426F-4568-8AEE-859BBF942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969" y="1880054"/>
            <a:ext cx="7112062" cy="3097892"/>
          </a:xfrm>
          <a:prstGeom prst="rect">
            <a:avLst/>
          </a:prstGeom>
        </p:spPr>
      </p:pic>
      <p:sp>
        <p:nvSpPr>
          <p:cNvPr id="7" name="TextBox 4">
            <a:extLst>
              <a:ext uri="{FF2B5EF4-FFF2-40B4-BE49-F238E27FC236}">
                <a16:creationId xmlns:a16="http://schemas.microsoft.com/office/drawing/2014/main" id="{92484ADC-BC66-4EB8-9D88-3FDF3C0B7F61}"/>
              </a:ext>
            </a:extLst>
          </p:cNvPr>
          <p:cNvSpPr txBox="1">
            <a:spLocks noChangeArrowheads="1"/>
          </p:cNvSpPr>
          <p:nvPr/>
        </p:nvSpPr>
        <p:spPr bwMode="auto">
          <a:xfrm>
            <a:off x="2539969" y="4977946"/>
            <a:ext cx="711206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dirty="0"/>
              <a:t>FIGURE 2-6 </a:t>
            </a:r>
            <a:r>
              <a:rPr lang="en-US" altLang="en-US" sz="1800" dirty="0"/>
              <a:t>A correctly fitting mask should cover your nose and mouth and be secured around your ears or head.</a:t>
            </a:r>
            <a:r>
              <a:rPr lang="en-US" altLang="en-US" sz="1800" b="1" dirty="0"/>
              <a:t>  </a:t>
            </a:r>
            <a:endParaRPr lang="en-US" altLang="en-US" sz="1800" dirty="0"/>
          </a:p>
        </p:txBody>
      </p:sp>
      <p:sp>
        <p:nvSpPr>
          <p:cNvPr id="9" name="TextBox 5">
            <a:extLst>
              <a:ext uri="{FF2B5EF4-FFF2-40B4-BE49-F238E27FC236}">
                <a16:creationId xmlns:a16="http://schemas.microsoft.com/office/drawing/2014/main" id="{F0E34DD7-ED01-463D-BCD0-F801A2D74346}"/>
              </a:ext>
            </a:extLst>
          </p:cNvPr>
          <p:cNvSpPr txBox="1">
            <a:spLocks noChangeArrowheads="1"/>
          </p:cNvSpPr>
          <p:nvPr/>
        </p:nvSpPr>
        <p:spPr bwMode="auto">
          <a:xfrm>
            <a:off x="2539969" y="5612526"/>
            <a:ext cx="324422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dirty="0"/>
              <a:t>©</a:t>
            </a:r>
            <a:r>
              <a:rPr lang="en-US" altLang="en-US" sz="1000" dirty="0"/>
              <a:t> Jones &amp; Bartlett Learning.</a:t>
            </a:r>
          </a:p>
        </p:txBody>
      </p:sp>
    </p:spTree>
    <p:extLst>
      <p:ext uri="{BB962C8B-B14F-4D97-AF65-F5344CB8AC3E}">
        <p14:creationId xmlns:p14="http://schemas.microsoft.com/office/powerpoint/2010/main" val="3953563592"/>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82EB5579-405E-417A-B5CC-84ED6757DFD4}"/>
              </a:ext>
            </a:extLst>
          </p:cNvPr>
          <p:cNvSpPr>
            <a:spLocks noGrp="1"/>
          </p:cNvSpPr>
          <p:nvPr>
            <p:ph type="title"/>
          </p:nvPr>
        </p:nvSpPr>
        <p:spPr/>
        <p:txBody>
          <a:bodyPr/>
          <a:lstStyle/>
          <a:p>
            <a:pPr eaLnBrk="1" hangingPunct="1"/>
            <a:r>
              <a:rPr lang="en-US" altLang="en-US" dirty="0">
                <a:ea typeface="ＭＳ Ｐゴシック" panose="020B0600070205080204" pitchFamily="34" charset="-128"/>
              </a:rPr>
              <a:t>Cleaning Body Fluids</a:t>
            </a:r>
          </a:p>
        </p:txBody>
      </p:sp>
      <p:sp>
        <p:nvSpPr>
          <p:cNvPr id="37891" name="Content Placeholder 2">
            <a:extLst>
              <a:ext uri="{FF2B5EF4-FFF2-40B4-BE49-F238E27FC236}">
                <a16:creationId xmlns:a16="http://schemas.microsoft.com/office/drawing/2014/main" id="{2F54CFAA-5891-4585-AC89-B252A071F724}"/>
              </a:ext>
            </a:extLst>
          </p:cNvPr>
          <p:cNvSpPr>
            <a:spLocks noGrp="1"/>
          </p:cNvSpPr>
          <p:nvPr>
            <p:ph idx="1"/>
          </p:nvPr>
        </p:nvSpPr>
        <p:spPr>
          <a:xfrm>
            <a:off x="895350" y="1535113"/>
            <a:ext cx="10287000" cy="4699000"/>
          </a:xfrm>
        </p:spPr>
        <p:txBody>
          <a:bodyPr/>
          <a:lstStyle/>
          <a:p>
            <a:pPr eaLnBrk="1" hangingPunct="1">
              <a:defRPr/>
            </a:pPr>
            <a:r>
              <a:rPr lang="en-US" altLang="en-US" dirty="0">
                <a:ea typeface="ＭＳ Ｐゴシック" pitchFamily="34" charset="-128"/>
              </a:rPr>
              <a:t>Wear PPE.</a:t>
            </a:r>
          </a:p>
          <a:p>
            <a:pPr eaLnBrk="1" hangingPunct="1">
              <a:defRPr/>
            </a:pPr>
            <a:r>
              <a:rPr lang="en-US" altLang="en-US" dirty="0">
                <a:ea typeface="ＭＳ Ｐゴシック" pitchFamily="34" charset="-128"/>
              </a:rPr>
              <a:t>Wipe up body fluids with paper towels.</a:t>
            </a:r>
          </a:p>
          <a:p>
            <a:pPr eaLnBrk="1" hangingPunct="1">
              <a:defRPr/>
            </a:pPr>
            <a:r>
              <a:rPr lang="en-US" altLang="en-US" dirty="0">
                <a:ea typeface="ＭＳ Ｐゴシック" pitchFamily="34" charset="-128"/>
              </a:rPr>
              <a:t>Spray or wash the area with 1 part liquid bleach in 10 parts water and let it air dry.  </a:t>
            </a:r>
          </a:p>
          <a:p>
            <a:pPr eaLnBrk="1" hangingPunct="1">
              <a:defRPr/>
            </a:pPr>
            <a:r>
              <a:rPr lang="en-US" altLang="en-US" dirty="0">
                <a:ea typeface="ＭＳ Ｐゴシック" pitchFamily="34" charset="-128"/>
              </a:rPr>
              <a:t>Dispose of materials in a biohazard container.  If one is not available, double-bag in plastic bags.</a:t>
            </a:r>
          </a:p>
          <a:p>
            <a:pPr eaLnBrk="1" hangingPunct="1">
              <a:defRPr/>
            </a:pPr>
            <a:r>
              <a:rPr lang="en-US" altLang="en-US" dirty="0">
                <a:ea typeface="ＭＳ Ｐゴシック" pitchFamily="34" charset="-128"/>
              </a:rPr>
              <a:t>When finished, wash your hands.</a:t>
            </a:r>
          </a:p>
          <a:p>
            <a:pPr marL="457200" indent="-457200" eaLnBrk="1" hangingPunct="1">
              <a:buFont typeface="Wingdings" panose="05000000000000000000" pitchFamily="2" charset="2"/>
              <a:buNone/>
              <a:defRPr/>
            </a:pPr>
            <a:endParaRPr lang="en-US" altLang="en-US" dirty="0">
              <a:ea typeface="ＭＳ Ｐゴシック" pitchFamily="34" charset="-128"/>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tle 1">
            <a:extLst>
              <a:ext uri="{FF2B5EF4-FFF2-40B4-BE49-F238E27FC236}">
                <a16:creationId xmlns:a16="http://schemas.microsoft.com/office/drawing/2014/main" id="{7289E72C-CC85-4DE9-8478-472E487F2A61}"/>
              </a:ext>
            </a:extLst>
          </p:cNvPr>
          <p:cNvSpPr>
            <a:spLocks noGrp="1"/>
          </p:cNvSpPr>
          <p:nvPr>
            <p:ph type="title"/>
          </p:nvPr>
        </p:nvSpPr>
        <p:spPr/>
        <p:txBody>
          <a:bodyPr/>
          <a:lstStyle/>
          <a:p>
            <a:pPr eaLnBrk="1" hangingPunct="1"/>
            <a:r>
              <a:rPr lang="en-US" altLang="en-US">
                <a:ea typeface="ＭＳ Ｐゴシック" panose="020B0600070205080204" pitchFamily="34" charset="-128"/>
              </a:rPr>
              <a:t>Washing Your Hands </a:t>
            </a:r>
            <a:r>
              <a:rPr lang="en-US" altLang="en-US" sz="2000">
                <a:ea typeface="ＭＳ Ｐゴシック" panose="020B0600070205080204" pitchFamily="34" charset="-128"/>
              </a:rPr>
              <a:t>(1 of 2)</a:t>
            </a:r>
          </a:p>
        </p:txBody>
      </p:sp>
      <p:sp>
        <p:nvSpPr>
          <p:cNvPr id="11267" name="Content Placeholder 2">
            <a:extLst>
              <a:ext uri="{FF2B5EF4-FFF2-40B4-BE49-F238E27FC236}">
                <a16:creationId xmlns:a16="http://schemas.microsoft.com/office/drawing/2014/main" id="{E93F201D-716F-4CED-BA0D-888D39E0F59A}"/>
              </a:ext>
            </a:extLst>
          </p:cNvPr>
          <p:cNvSpPr>
            <a:spLocks noGrp="1"/>
          </p:cNvSpPr>
          <p:nvPr>
            <p:ph sz="half" idx="1"/>
          </p:nvPr>
        </p:nvSpPr>
        <p:spPr>
          <a:xfrm>
            <a:off x="889000" y="1535113"/>
            <a:ext cx="5245100" cy="4525962"/>
          </a:xfrm>
        </p:spPr>
        <p:txBody>
          <a:bodyPr rtlCol="0">
            <a:normAutofit fontScale="25000" lnSpcReduction="20000"/>
          </a:bodyPr>
          <a:lstStyle/>
          <a:p>
            <a:pPr eaLnBrk="1" fontAlgn="auto" hangingPunct="1">
              <a:spcAft>
                <a:spcPts val="0"/>
              </a:spcAft>
              <a:defRPr/>
            </a:pPr>
            <a:r>
              <a:rPr lang="en-US" altLang="en-US" sz="11200" dirty="0"/>
              <a:t>Wash your hands before and after giving first aid, even if gloves were worn:</a:t>
            </a:r>
          </a:p>
          <a:p>
            <a:pPr lvl="1" eaLnBrk="1" fontAlgn="auto" hangingPunct="1">
              <a:spcAft>
                <a:spcPts val="0"/>
              </a:spcAft>
              <a:defRPr/>
            </a:pPr>
            <a:r>
              <a:rPr lang="en-US" altLang="en-US" sz="9600" dirty="0"/>
              <a:t>Wet your hands with clean, running water and apply soap.</a:t>
            </a:r>
          </a:p>
          <a:p>
            <a:pPr lvl="1" eaLnBrk="1" fontAlgn="auto" hangingPunct="1">
              <a:spcAft>
                <a:spcPts val="0"/>
              </a:spcAft>
              <a:defRPr/>
            </a:pPr>
            <a:r>
              <a:rPr lang="en-US" altLang="en-US" sz="9600" dirty="0"/>
              <a:t>Lather by rubbing hands together. </a:t>
            </a:r>
            <a:r>
              <a:rPr lang="en-US" altLang="en-US" sz="9400" dirty="0"/>
              <a:t>Be sure to get the backs of your hands, between all fingers, and under your nails.</a:t>
            </a:r>
          </a:p>
          <a:p>
            <a:pPr lvl="1" eaLnBrk="1" fontAlgn="auto" hangingPunct="1">
              <a:spcAft>
                <a:spcPts val="0"/>
              </a:spcAft>
              <a:defRPr/>
            </a:pPr>
            <a:r>
              <a:rPr lang="en-US" altLang="en-US" sz="9600" dirty="0"/>
              <a:t>Scrub all hand surfaces for at least 20 seconds.</a:t>
            </a:r>
          </a:p>
        </p:txBody>
      </p:sp>
      <p:pic>
        <p:nvPicPr>
          <p:cNvPr id="36867" name="Picture 1" descr="A photo shows a person's hands as they are washed with soap and running water at a washbasin.&#10;">
            <a:extLst>
              <a:ext uri="{FF2B5EF4-FFF2-40B4-BE49-F238E27FC236}">
                <a16:creationId xmlns:a16="http://schemas.microsoft.com/office/drawing/2014/main" id="{1B5121A9-AD42-4698-9BE4-157F9E7807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61113" y="1670050"/>
            <a:ext cx="5243512" cy="3495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4">
            <a:extLst>
              <a:ext uri="{FF2B5EF4-FFF2-40B4-BE49-F238E27FC236}">
                <a16:creationId xmlns:a16="http://schemas.microsoft.com/office/drawing/2014/main" id="{901B10B8-8481-48C0-9A0A-94DE220F2041}"/>
              </a:ext>
            </a:extLst>
          </p:cNvPr>
          <p:cNvSpPr txBox="1">
            <a:spLocks noChangeArrowheads="1"/>
          </p:cNvSpPr>
          <p:nvPr/>
        </p:nvSpPr>
        <p:spPr bwMode="auto">
          <a:xfrm>
            <a:off x="6257925" y="5162550"/>
            <a:ext cx="30448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US" altLang="en-US" sz="1800" b="1"/>
              <a:t>FIGURE 2-7</a:t>
            </a:r>
            <a:r>
              <a:rPr lang="en-US" altLang="en-US" sz="1800"/>
              <a:t> </a:t>
            </a:r>
            <a:r>
              <a:rPr lang="en-IN" altLang="en-US" sz="1800"/>
              <a:t>Handwashing </a:t>
            </a:r>
            <a:endParaRPr lang="en-US" altLang="en-US" sz="1800"/>
          </a:p>
        </p:txBody>
      </p:sp>
      <p:sp>
        <p:nvSpPr>
          <p:cNvPr id="36869" name="TextBox 5">
            <a:extLst>
              <a:ext uri="{FF2B5EF4-FFF2-40B4-BE49-F238E27FC236}">
                <a16:creationId xmlns:a16="http://schemas.microsoft.com/office/drawing/2014/main" id="{01AC54E1-330C-4812-82E2-4F9C9CD5EE7D}"/>
              </a:ext>
            </a:extLst>
          </p:cNvPr>
          <p:cNvSpPr txBox="1">
            <a:spLocks noChangeArrowheads="1"/>
          </p:cNvSpPr>
          <p:nvPr/>
        </p:nvSpPr>
        <p:spPr bwMode="auto">
          <a:xfrm>
            <a:off x="6257925" y="5475288"/>
            <a:ext cx="20351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a:lnSpc>
                <a:spcPct val="100000"/>
              </a:lnSpc>
              <a:spcBef>
                <a:spcPct val="0"/>
              </a:spcBef>
              <a:buFontTx/>
              <a:buNone/>
            </a:pPr>
            <a:r>
              <a:rPr lang="en-IN" altLang="en-US" sz="1000"/>
              <a:t>© diy13/Shutterstock </a:t>
            </a:r>
            <a:endParaRPr lang="en-US" altLang="en-US" sz="1000"/>
          </a:p>
        </p:txBody>
      </p:sp>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898CDCA4-A5D2-4404-B72F-73722C9057F9}"/>
              </a:ext>
            </a:extLst>
          </p:cNvPr>
          <p:cNvSpPr>
            <a:spLocks noGrp="1"/>
          </p:cNvSpPr>
          <p:nvPr>
            <p:ph type="title"/>
          </p:nvPr>
        </p:nvSpPr>
        <p:spPr/>
        <p:txBody>
          <a:bodyPr/>
          <a:lstStyle/>
          <a:p>
            <a:pPr eaLnBrk="1" hangingPunct="1"/>
            <a:r>
              <a:rPr lang="en-US" altLang="en-US">
                <a:ea typeface="ＭＳ Ｐゴシック" panose="020B0600070205080204" pitchFamily="34" charset="-128"/>
              </a:rPr>
              <a:t>Washing Your Hands </a:t>
            </a:r>
            <a:r>
              <a:rPr lang="en-US" altLang="en-US" sz="2000">
                <a:ea typeface="ＭＳ Ｐゴシック" panose="020B0600070205080204" pitchFamily="34" charset="-128"/>
              </a:rPr>
              <a:t>(2 of 2)</a:t>
            </a:r>
          </a:p>
        </p:txBody>
      </p:sp>
      <p:sp>
        <p:nvSpPr>
          <p:cNvPr id="11267" name="Content Placeholder 2">
            <a:extLst>
              <a:ext uri="{FF2B5EF4-FFF2-40B4-BE49-F238E27FC236}">
                <a16:creationId xmlns:a16="http://schemas.microsoft.com/office/drawing/2014/main" id="{492E5A3B-F74A-4CF8-983D-3347DFC07019}"/>
              </a:ext>
            </a:extLst>
          </p:cNvPr>
          <p:cNvSpPr>
            <a:spLocks noGrp="1"/>
          </p:cNvSpPr>
          <p:nvPr>
            <p:ph sz="half" idx="1"/>
          </p:nvPr>
        </p:nvSpPr>
        <p:spPr>
          <a:xfrm>
            <a:off x="923925" y="1533525"/>
            <a:ext cx="10201275" cy="3836988"/>
          </a:xfrm>
        </p:spPr>
        <p:txBody>
          <a:bodyPr rtlCol="0">
            <a:normAutofit/>
          </a:bodyPr>
          <a:lstStyle/>
          <a:p>
            <a:pPr lvl="1" eaLnBrk="1" fontAlgn="auto" hangingPunct="1">
              <a:spcAft>
                <a:spcPts val="0"/>
              </a:spcAft>
              <a:defRPr/>
            </a:pPr>
            <a:r>
              <a:rPr lang="en-US" altLang="en-US" sz="2400" dirty="0"/>
              <a:t>Rinse off the soap completely with clean, running water.</a:t>
            </a:r>
          </a:p>
          <a:p>
            <a:pPr lvl="1" eaLnBrk="1" fontAlgn="auto" hangingPunct="1">
              <a:spcAft>
                <a:spcPts val="0"/>
              </a:spcAft>
              <a:defRPr/>
            </a:pPr>
            <a:r>
              <a:rPr lang="en-US" altLang="en-US" sz="2400" dirty="0"/>
              <a:t>With the water still running, dry your hands with a clean towel or paper towel.</a:t>
            </a:r>
          </a:p>
          <a:p>
            <a:pPr lvl="1" eaLnBrk="1" fontAlgn="auto" hangingPunct="1">
              <a:spcAft>
                <a:spcPts val="0"/>
              </a:spcAft>
              <a:defRPr/>
            </a:pPr>
            <a:r>
              <a:rPr lang="en-US" altLang="en-US" sz="2400" dirty="0"/>
              <a:t>Avoid touching the water faucet by using a towel to turn off the water.</a:t>
            </a:r>
          </a:p>
          <a:p>
            <a:pPr marL="971550" lvl="1" indent="-514350" eaLnBrk="1" fontAlgn="auto" hangingPunct="1">
              <a:spcAft>
                <a:spcPts val="0"/>
              </a:spcAft>
              <a:buFont typeface="+mj-lt"/>
              <a:buAutoNum type="arabicPeriod" startAt="4"/>
              <a:defRPr/>
            </a:pPr>
            <a:endParaRPr lang="en-US" altLang="en-US" dirty="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Title 1">
            <a:extLst>
              <a:ext uri="{FF2B5EF4-FFF2-40B4-BE49-F238E27FC236}">
                <a16:creationId xmlns:a16="http://schemas.microsoft.com/office/drawing/2014/main" id="{E782B931-3F82-46B9-B159-54549A9E7B3F}"/>
              </a:ext>
            </a:extLst>
          </p:cNvPr>
          <p:cNvSpPr>
            <a:spLocks noGrp="1"/>
          </p:cNvSpPr>
          <p:nvPr>
            <p:ph type="title"/>
          </p:nvPr>
        </p:nvSpPr>
        <p:spPr/>
        <p:txBody>
          <a:bodyPr/>
          <a:lstStyle/>
          <a:p>
            <a:pPr eaLnBrk="1" hangingPunct="1"/>
            <a:r>
              <a:rPr lang="en-US" altLang="en-US">
                <a:ea typeface="ＭＳ Ｐゴシック" panose="020B0600070205080204" pitchFamily="34" charset="-128"/>
              </a:rPr>
              <a:t>Scene Size-Up</a:t>
            </a:r>
          </a:p>
        </p:txBody>
      </p:sp>
      <p:sp>
        <p:nvSpPr>
          <p:cNvPr id="8194" name="Content Placeholder 2">
            <a:extLst>
              <a:ext uri="{FF2B5EF4-FFF2-40B4-BE49-F238E27FC236}">
                <a16:creationId xmlns:a16="http://schemas.microsoft.com/office/drawing/2014/main" id="{EE88FC81-6F55-408B-995D-94FE44525EC8}"/>
              </a:ext>
            </a:extLst>
          </p:cNvPr>
          <p:cNvSpPr>
            <a:spLocks noGrp="1"/>
          </p:cNvSpPr>
          <p:nvPr>
            <p:ph idx="1"/>
          </p:nvPr>
        </p:nvSpPr>
        <p:spPr>
          <a:xfrm>
            <a:off x="908050" y="1535113"/>
            <a:ext cx="6207125" cy="4699000"/>
          </a:xfrm>
        </p:spPr>
        <p:txBody>
          <a:bodyPr/>
          <a:lstStyle/>
          <a:p>
            <a:pPr eaLnBrk="1" hangingPunct="1"/>
            <a:r>
              <a:rPr lang="en-US" altLang="en-US" dirty="0">
                <a:ea typeface="ＭＳ Ｐゴシック" panose="020B0600070205080204" pitchFamily="34" charset="-128"/>
              </a:rPr>
              <a:t>Perform a scene size-up every time you respond to an emergency.</a:t>
            </a:r>
          </a:p>
          <a:p>
            <a:pPr lvl="1" eaLnBrk="1" hangingPunct="1"/>
            <a:r>
              <a:rPr lang="en-US" altLang="en-US" b="1" dirty="0">
                <a:ea typeface="ＭＳ Ｐゴシック" panose="020B0600070205080204" pitchFamily="34" charset="-128"/>
              </a:rPr>
              <a:t>FLOWCHART 2-1 </a:t>
            </a:r>
            <a:r>
              <a:rPr lang="en-US" altLang="en-US" dirty="0">
                <a:ea typeface="ＭＳ Ｐゴシック" panose="020B0600070205080204" pitchFamily="34" charset="-128"/>
              </a:rPr>
              <a:t>Scene Size-Up</a:t>
            </a:r>
          </a:p>
          <a:p>
            <a:pPr eaLnBrk="1" hangingPunct="1"/>
            <a:endParaRPr lang="en-US" altLang="en-US" dirty="0">
              <a:ea typeface="ＭＳ Ｐゴシック" panose="020B0600070205080204" pitchFamily="34" charset="-128"/>
            </a:endParaRPr>
          </a:p>
        </p:txBody>
      </p:sp>
      <p:pic>
        <p:nvPicPr>
          <p:cNvPr id="8196" name="Picture 1" descr="The flowchart has five boxes of texts, one leading to the other from top down. Box 1. Are dangerous hazards present? If yes, stay away and call 9-1-1 as soon as possible. Box 2. How many people are involved? Most emergency scenes involve only one person. If two or more people are present, refer to pages 121 to 122 for instructions on prioritizing and sorting multiple victims. Box 3. What is wrong? While approaching, quickly form a first impression of the person. Are they: 1. Injured or ill? 2. Responsive or unresponsive? 3. Breathing normally Talking? 4. Bleeding severely? Box 4. What happened? Look for clues about what might have caused the injury or the nature of the illness. Box 5. Are bystanders available to help? Bystanders may help by: telling you what happened; calling 9-1-1 while you help the person. Depending on their relationship with the person, bystanders could (a) provide you with the person’s medical history, (b) inform you whether the person has been ill, and (c) calm the person. &#10;">
            <a:extLst>
              <a:ext uri="{FF2B5EF4-FFF2-40B4-BE49-F238E27FC236}">
                <a16:creationId xmlns:a16="http://schemas.microsoft.com/office/drawing/2014/main" id="{8857C5D2-FEF4-4FA1-BC1E-7824DF0E347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86675" y="1395413"/>
            <a:ext cx="3419475" cy="522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Title 1">
            <a:extLst>
              <a:ext uri="{FF2B5EF4-FFF2-40B4-BE49-F238E27FC236}">
                <a16:creationId xmlns:a16="http://schemas.microsoft.com/office/drawing/2014/main" id="{ACD5B8F1-D886-432C-B317-E012B3E6C80F}"/>
              </a:ext>
            </a:extLst>
          </p:cNvPr>
          <p:cNvSpPr>
            <a:spLocks noGrp="1"/>
          </p:cNvSpPr>
          <p:nvPr>
            <p:ph type="title"/>
          </p:nvPr>
        </p:nvSpPr>
        <p:spPr/>
        <p:txBody>
          <a:bodyPr/>
          <a:lstStyle/>
          <a:p>
            <a:pPr eaLnBrk="1" hangingPunct="1"/>
            <a:r>
              <a:rPr lang="en-US" altLang="en-US">
                <a:ea typeface="ＭＳ Ｐゴシック" panose="020B0600070205080204" pitchFamily="34" charset="-128"/>
              </a:rPr>
              <a:t>When to Call 9-1-1 </a:t>
            </a:r>
            <a:r>
              <a:rPr lang="en-US" altLang="en-US" sz="2000">
                <a:ea typeface="ＭＳ Ｐゴシック" panose="020B0600070205080204" pitchFamily="34" charset="-128"/>
              </a:rPr>
              <a:t>(1 of 4)</a:t>
            </a:r>
          </a:p>
        </p:txBody>
      </p:sp>
      <p:sp>
        <p:nvSpPr>
          <p:cNvPr id="12290" name="Content Placeholder 2">
            <a:extLst>
              <a:ext uri="{FF2B5EF4-FFF2-40B4-BE49-F238E27FC236}">
                <a16:creationId xmlns:a16="http://schemas.microsoft.com/office/drawing/2014/main" id="{8F9230B3-9F2A-46AB-B8FB-2D7F6858AA01}"/>
              </a:ext>
            </a:extLst>
          </p:cNvPr>
          <p:cNvSpPr>
            <a:spLocks noGrp="1"/>
          </p:cNvSpPr>
          <p:nvPr>
            <p:ph idx="1"/>
          </p:nvPr>
        </p:nvSpPr>
        <p:spPr>
          <a:xfrm>
            <a:off x="903288" y="1535113"/>
            <a:ext cx="10287000" cy="4699000"/>
          </a:xfrm>
        </p:spPr>
        <p:txBody>
          <a:bodyPr/>
          <a:lstStyle/>
          <a:p>
            <a:pPr eaLnBrk="1" hangingPunct="1"/>
            <a:r>
              <a:rPr lang="en-US" altLang="en-US">
                <a:ea typeface="ＭＳ Ｐゴシック" panose="020B0600070205080204" pitchFamily="34" charset="-128"/>
              </a:rPr>
              <a:t>According to the American College of Emergency Physicians (ACEP), you should call 9-1-1 for help if you answer “yes” to any of the following questions:</a:t>
            </a:r>
          </a:p>
          <a:p>
            <a:pPr lvl="1" eaLnBrk="1" hangingPunct="1"/>
            <a:r>
              <a:rPr lang="en-US" altLang="en-US">
                <a:ea typeface="ＭＳ Ｐゴシック" panose="020B0600070205080204" pitchFamily="34" charset="-128"/>
              </a:rPr>
              <a:t>Is the condition life threatening?</a:t>
            </a:r>
          </a:p>
          <a:p>
            <a:pPr lvl="1" eaLnBrk="1" hangingPunct="1"/>
            <a:r>
              <a:rPr lang="en-US" altLang="en-US">
                <a:ea typeface="ＭＳ Ｐゴシック" panose="020B0600070205080204" pitchFamily="34" charset="-128"/>
              </a:rPr>
              <a:t>Could the condition get worse on the way to the hospital?</a:t>
            </a:r>
          </a:p>
          <a:p>
            <a:pPr lvl="1" eaLnBrk="1" hangingPunct="1"/>
            <a:r>
              <a:rPr lang="en-US" altLang="en-US">
                <a:ea typeface="ＭＳ Ｐゴシック" panose="020B0600070205080204" pitchFamily="34" charset="-128"/>
              </a:rPr>
              <a:t>If you move the person, will it cause further injury?</a:t>
            </a:r>
          </a:p>
          <a:p>
            <a:pPr lvl="1" eaLnBrk="1" hangingPunct="1"/>
            <a:r>
              <a:rPr lang="en-US" altLang="en-US">
                <a:ea typeface="ＭＳ Ｐゴシック" panose="020B0600070205080204" pitchFamily="34" charset="-128"/>
              </a:rPr>
              <a:t>Does the person need the skills or equipment of EMS?</a:t>
            </a:r>
          </a:p>
          <a:p>
            <a:pPr lvl="1" eaLnBrk="1" hangingPunct="1"/>
            <a:r>
              <a:rPr lang="en-US" altLang="en-US">
                <a:ea typeface="ＭＳ Ｐゴシック" panose="020B0600070205080204" pitchFamily="34" charset="-128"/>
              </a:rPr>
              <a:t>Would distance or traffic cause a delay in getting the person to the hospital?</a:t>
            </a:r>
          </a:p>
          <a:p>
            <a:pPr eaLnBrk="1" hangingPunct="1"/>
            <a:endParaRPr lang="en-US" altLang="en-US" sz="3000">
              <a:ea typeface="ＭＳ Ｐゴシック" panose="020B0600070205080204" pitchFamily="34" charset="-128"/>
            </a:endParaRPr>
          </a:p>
        </p:txBody>
      </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Content Placeholder 2">
            <a:extLst>
              <a:ext uri="{FF2B5EF4-FFF2-40B4-BE49-F238E27FC236}">
                <a16:creationId xmlns:a16="http://schemas.microsoft.com/office/drawing/2014/main" id="{60DE52AF-7766-464E-8C99-563FFB092C99}"/>
              </a:ext>
            </a:extLst>
          </p:cNvPr>
          <p:cNvSpPr txBox="1">
            <a:spLocks/>
          </p:cNvSpPr>
          <p:nvPr/>
        </p:nvSpPr>
        <p:spPr bwMode="auto">
          <a:xfrm>
            <a:off x="898525" y="1517650"/>
            <a:ext cx="10409238"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eaLnBrk="1" hangingPunct="1"/>
            <a:r>
              <a:rPr lang="en-US" altLang="en-US" dirty="0"/>
              <a:t>ACEP also recommends that 9-1-1 should be called immediately for people with the following conditions so that they can be brought to the hospital by ambulance to get professional medical care:</a:t>
            </a:r>
          </a:p>
          <a:p>
            <a:pPr lvl="1" eaLnBrk="1" hangingPunct="1"/>
            <a:r>
              <a:rPr lang="en-US" altLang="en-US" dirty="0"/>
              <a:t>Difficulty breathing or shortness of breath</a:t>
            </a:r>
          </a:p>
          <a:p>
            <a:pPr lvl="1" eaLnBrk="1" hangingPunct="1"/>
            <a:r>
              <a:rPr lang="en-US" altLang="en-US" dirty="0"/>
              <a:t>Chest or upper abdominal pain or pressure lasting 2 minutes or more</a:t>
            </a:r>
          </a:p>
          <a:p>
            <a:pPr lvl="1" eaLnBrk="1" hangingPunct="1"/>
            <a:r>
              <a:rPr lang="en-US" altLang="en-US" dirty="0"/>
              <a:t>A fast heartbeat at rest</a:t>
            </a:r>
          </a:p>
          <a:p>
            <a:pPr lvl="1" eaLnBrk="1" hangingPunct="1"/>
            <a:r>
              <a:rPr lang="en-US" altLang="en-US" dirty="0"/>
              <a:t>Fainting (passing out) or unresponsiveness</a:t>
            </a:r>
          </a:p>
          <a:p>
            <a:pPr lvl="1" eaLnBrk="1" hangingPunct="1"/>
            <a:r>
              <a:rPr lang="en-US" altLang="en-US" dirty="0"/>
              <a:t>Difficulty speaking, or numbness or weakness in any part of the body </a:t>
            </a:r>
          </a:p>
          <a:p>
            <a:pPr lvl="1" eaLnBrk="1" hangingPunct="1"/>
            <a:r>
              <a:rPr lang="en-US" altLang="en-US" dirty="0"/>
              <a:t>Sudden dizziness</a:t>
            </a:r>
          </a:p>
        </p:txBody>
      </p:sp>
      <p:sp>
        <p:nvSpPr>
          <p:cNvPr id="13314" name="Title 1">
            <a:extLst>
              <a:ext uri="{FF2B5EF4-FFF2-40B4-BE49-F238E27FC236}">
                <a16:creationId xmlns:a16="http://schemas.microsoft.com/office/drawing/2014/main" id="{4B6D822F-C971-4DF7-B080-7A7D59302B05}"/>
              </a:ext>
            </a:extLst>
          </p:cNvPr>
          <p:cNvSpPr>
            <a:spLocks noGrp="1"/>
          </p:cNvSpPr>
          <p:nvPr>
            <p:ph type="title"/>
          </p:nvPr>
        </p:nvSpPr>
        <p:spPr/>
        <p:txBody>
          <a:bodyPr/>
          <a:lstStyle/>
          <a:p>
            <a:pPr eaLnBrk="1" hangingPunct="1"/>
            <a:r>
              <a:rPr lang="en-US" altLang="en-US">
                <a:ea typeface="ＭＳ Ｐゴシック" panose="020B0600070205080204" pitchFamily="34" charset="-128"/>
              </a:rPr>
              <a:t>When to Call 9-1-1 </a:t>
            </a:r>
            <a:r>
              <a:rPr lang="en-US" altLang="en-US" sz="2000">
                <a:ea typeface="ＭＳ Ｐゴシック" panose="020B0600070205080204" pitchFamily="34" charset="-128"/>
              </a:rPr>
              <a:t>(2 of 4)</a:t>
            </a:r>
            <a:endParaRPr lang="en-US" altLang="en-US">
              <a:ea typeface="ＭＳ Ｐゴシック" panose="020B0600070205080204" pitchFamily="34" charset="-128"/>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Content Placeholder 2">
            <a:extLst>
              <a:ext uri="{FF2B5EF4-FFF2-40B4-BE49-F238E27FC236}">
                <a16:creationId xmlns:a16="http://schemas.microsoft.com/office/drawing/2014/main" id="{F063E1EE-CB61-4270-B544-B966F097861B}"/>
              </a:ext>
            </a:extLst>
          </p:cNvPr>
          <p:cNvSpPr txBox="1">
            <a:spLocks/>
          </p:cNvSpPr>
          <p:nvPr/>
        </p:nvSpPr>
        <p:spPr bwMode="auto">
          <a:xfrm>
            <a:off x="898525" y="1520825"/>
            <a:ext cx="1005205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lvl="1" eaLnBrk="1" hangingPunct="1"/>
            <a:r>
              <a:rPr lang="en-US" altLang="en-US"/>
              <a:t>Confusion or changes in mental status, unusual behaviors, or difficulty walking</a:t>
            </a:r>
          </a:p>
          <a:p>
            <a:pPr lvl="1" eaLnBrk="1" hangingPunct="1"/>
            <a:r>
              <a:rPr lang="en-US" altLang="en-US"/>
              <a:t>Sudden blindness or vision changes</a:t>
            </a:r>
          </a:p>
          <a:p>
            <a:pPr lvl="1" eaLnBrk="1" hangingPunct="1"/>
            <a:r>
              <a:rPr lang="en-US" altLang="en-US"/>
              <a:t>Bleeding form any wound that will not stop with direct pressure</a:t>
            </a:r>
          </a:p>
          <a:p>
            <a:pPr lvl="1" eaLnBrk="1" hangingPunct="1"/>
            <a:r>
              <a:rPr lang="en-US" altLang="en-US"/>
              <a:t>Broken bones visible through an open wound, or a broken leg</a:t>
            </a:r>
          </a:p>
          <a:p>
            <a:pPr lvl="1" eaLnBrk="1" hangingPunct="1"/>
            <a:r>
              <a:rPr lang="en-US" altLang="en-US"/>
              <a:t>Drowning</a:t>
            </a:r>
          </a:p>
          <a:p>
            <a:pPr lvl="1" eaLnBrk="1" hangingPunct="1"/>
            <a:r>
              <a:rPr lang="en-US" altLang="en-US"/>
              <a:t>Severe burn</a:t>
            </a:r>
          </a:p>
          <a:p>
            <a:pPr lvl="1" eaLnBrk="1" hangingPunct="1"/>
            <a:r>
              <a:rPr lang="en-US" altLang="en-US"/>
              <a:t>Extremely high or low body temperatures</a:t>
            </a:r>
          </a:p>
          <a:p>
            <a:pPr lvl="1" eaLnBrk="1" hangingPunct="1"/>
            <a:r>
              <a:rPr lang="en-US" altLang="en-US"/>
              <a:t>Allergic reaction, especially if there is any difficulty breathing</a:t>
            </a:r>
          </a:p>
          <a:p>
            <a:pPr lvl="1" eaLnBrk="1" hangingPunct="1"/>
            <a:endParaRPr lang="en-US" altLang="en-US"/>
          </a:p>
        </p:txBody>
      </p:sp>
      <p:sp>
        <p:nvSpPr>
          <p:cNvPr id="14338" name="Title 1">
            <a:extLst>
              <a:ext uri="{FF2B5EF4-FFF2-40B4-BE49-F238E27FC236}">
                <a16:creationId xmlns:a16="http://schemas.microsoft.com/office/drawing/2014/main" id="{A2BACABD-44B6-4440-A886-C978436CAD29}"/>
              </a:ext>
            </a:extLst>
          </p:cNvPr>
          <p:cNvSpPr>
            <a:spLocks noGrp="1"/>
          </p:cNvSpPr>
          <p:nvPr>
            <p:ph type="title"/>
          </p:nvPr>
        </p:nvSpPr>
        <p:spPr/>
        <p:txBody>
          <a:bodyPr/>
          <a:lstStyle/>
          <a:p>
            <a:pPr eaLnBrk="1" hangingPunct="1"/>
            <a:r>
              <a:rPr lang="en-US" altLang="en-US">
                <a:ea typeface="ＭＳ Ｐゴシック" panose="020B0600070205080204" pitchFamily="34" charset="-128"/>
              </a:rPr>
              <a:t>When to Call 9-1-1 </a:t>
            </a:r>
            <a:r>
              <a:rPr lang="en-US" altLang="en-US" sz="2000">
                <a:ea typeface="ＭＳ Ｐゴシック" panose="020B0600070205080204" pitchFamily="34" charset="-128"/>
              </a:rPr>
              <a:t>(3 of 4)</a:t>
            </a:r>
            <a:endParaRPr lang="en-US" altLang="en-US">
              <a:ea typeface="ＭＳ Ｐゴシック" panose="020B0600070205080204" pitchFamily="34" charset="-128"/>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a:extLst>
              <a:ext uri="{FF2B5EF4-FFF2-40B4-BE49-F238E27FC236}">
                <a16:creationId xmlns:a16="http://schemas.microsoft.com/office/drawing/2014/main" id="{90E11412-FCB1-44BD-BA60-0555C3651426}"/>
              </a:ext>
            </a:extLst>
          </p:cNvPr>
          <p:cNvSpPr>
            <a:spLocks noGrp="1"/>
          </p:cNvSpPr>
          <p:nvPr>
            <p:ph type="title"/>
          </p:nvPr>
        </p:nvSpPr>
        <p:spPr/>
        <p:txBody>
          <a:bodyPr/>
          <a:lstStyle/>
          <a:p>
            <a:pPr eaLnBrk="1" hangingPunct="1"/>
            <a:r>
              <a:rPr lang="en-US" altLang="en-US">
                <a:ea typeface="ＭＳ Ｐゴシック" panose="020B0600070205080204" pitchFamily="34" charset="-128"/>
              </a:rPr>
              <a:t>When to Call 9-1-1 </a:t>
            </a:r>
            <a:r>
              <a:rPr lang="en-US" altLang="en-US" sz="2000">
                <a:ea typeface="ＭＳ Ｐゴシック" panose="020B0600070205080204" pitchFamily="34" charset="-128"/>
              </a:rPr>
              <a:t>(4 of 4)</a:t>
            </a:r>
            <a:endParaRPr lang="en-US" altLang="en-US">
              <a:ea typeface="ＭＳ Ｐゴシック" panose="020B0600070205080204" pitchFamily="34" charset="-128"/>
            </a:endParaRPr>
          </a:p>
        </p:txBody>
      </p:sp>
      <p:sp>
        <p:nvSpPr>
          <p:cNvPr id="15362" name="Content Placeholder 2">
            <a:extLst>
              <a:ext uri="{FF2B5EF4-FFF2-40B4-BE49-F238E27FC236}">
                <a16:creationId xmlns:a16="http://schemas.microsoft.com/office/drawing/2014/main" id="{381E7063-88EC-417F-9D56-37D762614461}"/>
              </a:ext>
            </a:extLst>
          </p:cNvPr>
          <p:cNvSpPr txBox="1">
            <a:spLocks/>
          </p:cNvSpPr>
          <p:nvPr/>
        </p:nvSpPr>
        <p:spPr bwMode="auto">
          <a:xfrm>
            <a:off x="900113" y="1511300"/>
            <a:ext cx="10006012"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30188" indent="-230188">
              <a:lnSpc>
                <a:spcPts val="3200"/>
              </a:lnSpc>
              <a:spcBef>
                <a:spcPts val="1500"/>
              </a:spcBef>
              <a:buFont typeface="Wingdings" panose="05000000000000000000" pitchFamily="2" charset="2"/>
              <a:buChar char="§"/>
              <a:defRPr sz="2800">
                <a:solidFill>
                  <a:schemeClr val="tx1"/>
                </a:solidFill>
                <a:latin typeface="Arial" panose="020B0604020202020204" pitchFamily="34" charset="0"/>
                <a:cs typeface="Arial" panose="020B0604020202020204" pitchFamily="34" charset="0"/>
              </a:defRPr>
            </a:lvl1pPr>
            <a:lvl2pPr marL="742950" indent="-285750">
              <a:lnSpc>
                <a:spcPts val="3200"/>
              </a:lnSpc>
              <a:spcBef>
                <a:spcPts val="300"/>
              </a:spcBef>
              <a:buFont typeface="Arial" panose="020B0604020202020204" pitchFamily="34" charset="0"/>
              <a:buChar char="•"/>
              <a:defRPr sz="2400">
                <a:solidFill>
                  <a:schemeClr val="tx1"/>
                </a:solidFill>
                <a:latin typeface="Arial" panose="020B0604020202020204" pitchFamily="34" charset="0"/>
                <a:cs typeface="Arial" panose="020B0604020202020204" pitchFamily="34" charset="0"/>
              </a:defRPr>
            </a:lvl2pPr>
            <a:lvl3pPr marL="1143000" indent="-228600">
              <a:lnSpc>
                <a:spcPts val="3200"/>
              </a:lnSpc>
              <a:spcBef>
                <a:spcPts val="300"/>
              </a:spcBef>
              <a:buFont typeface="Courier New" panose="02070309020205020404" pitchFamily="49" charset="0"/>
              <a:buChar char="o"/>
              <a:defRPr sz="2200">
                <a:solidFill>
                  <a:schemeClr val="tx1"/>
                </a:solidFill>
                <a:latin typeface="Arial" panose="020B0604020202020204" pitchFamily="34" charset="0"/>
                <a:cs typeface="Arial" panose="020B0604020202020204" pitchFamily="34" charset="0"/>
              </a:defRPr>
            </a:lvl3pPr>
            <a:lvl4pPr marL="1600200" indent="-228600">
              <a:lnSpc>
                <a:spcPts val="3200"/>
              </a:lnSpc>
              <a:buSzPct val="90000"/>
              <a:buFont typeface="Arial" panose="020B0604020202020204" pitchFamily="34" charset="0"/>
              <a:buChar char="•"/>
              <a:defRPr sz="2000">
                <a:solidFill>
                  <a:schemeClr val="tx1"/>
                </a:solidFill>
                <a:latin typeface="Arial" panose="020B0604020202020204" pitchFamily="34" charset="0"/>
                <a:cs typeface="Arial" panose="020B0604020202020204" pitchFamily="34" charset="0"/>
              </a:defRPr>
            </a:lvl4pPr>
            <a:lvl5pPr marL="2057400" indent="-228600">
              <a:lnSpc>
                <a:spcPts val="3200"/>
              </a:lnSpc>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5pPr>
            <a:lvl6pPr marL="25146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6pPr>
            <a:lvl7pPr marL="29718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7pPr>
            <a:lvl8pPr marL="34290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8pPr>
            <a:lvl9pPr marL="3886200" indent="-228600" eaLnBrk="0" fontAlgn="base" hangingPunct="0">
              <a:lnSpc>
                <a:spcPts val="3200"/>
              </a:lnSpc>
              <a:spcBef>
                <a:spcPct val="0"/>
              </a:spcBef>
              <a:spcAft>
                <a:spcPct val="0"/>
              </a:spcAft>
              <a:buSzPct val="85000"/>
              <a:buFont typeface="Courier New" panose="02070309020205020404" pitchFamily="49" charset="0"/>
              <a:buChar char="o"/>
              <a:defRPr>
                <a:solidFill>
                  <a:schemeClr val="tx1"/>
                </a:solidFill>
                <a:latin typeface="Arial" panose="020B0604020202020204" pitchFamily="34" charset="0"/>
                <a:cs typeface="Arial" panose="020B0604020202020204" pitchFamily="34" charset="0"/>
              </a:defRPr>
            </a:lvl9pPr>
          </a:lstStyle>
          <a:p>
            <a:pPr lvl="1" eaLnBrk="1" hangingPunct="1"/>
            <a:r>
              <a:rPr lang="en-US" altLang="en-US" dirty="0"/>
              <a:t>Unusual belly pain</a:t>
            </a:r>
          </a:p>
          <a:p>
            <a:pPr lvl="1" eaLnBrk="1" hangingPunct="1"/>
            <a:r>
              <a:rPr lang="en-US" altLang="en-US" dirty="0"/>
              <a:t>Poisoning or drug overdose</a:t>
            </a:r>
          </a:p>
          <a:p>
            <a:pPr lvl="1" eaLnBrk="1" hangingPunct="1"/>
            <a:r>
              <a:rPr lang="en-US" altLang="en-US" dirty="0"/>
              <a:t>Loss of responsiveness</a:t>
            </a:r>
          </a:p>
          <a:p>
            <a:pPr lvl="1" eaLnBrk="1" hangingPunct="1"/>
            <a:r>
              <a:rPr lang="en-US" altLang="en-US" dirty="0"/>
              <a:t>Spinal cord, head, or brain injury</a:t>
            </a:r>
          </a:p>
          <a:p>
            <a:pPr lvl="1" eaLnBrk="1" hangingPunct="1"/>
            <a:r>
              <a:rPr lang="en-US" altLang="en-US" dirty="0"/>
              <a:t>Severe headache</a:t>
            </a:r>
          </a:p>
          <a:p>
            <a:pPr lvl="1" eaLnBrk="1" hangingPunct="1"/>
            <a:r>
              <a:rPr lang="en-US" altLang="en-US" dirty="0"/>
              <a:t>Any sudden or severe pain</a:t>
            </a:r>
          </a:p>
          <a:p>
            <a:pPr lvl="1" eaLnBrk="1" hangingPunct="1"/>
            <a:r>
              <a:rPr lang="en-US" altLang="en-US" dirty="0"/>
              <a:t>Severe or persistent vomiting or diarrhea</a:t>
            </a:r>
          </a:p>
          <a:p>
            <a:pPr lvl="1" eaLnBrk="1" hangingPunct="1"/>
            <a:r>
              <a:rPr lang="en-US" altLang="en-US" dirty="0"/>
              <a:t>Coughing or vomiting of blood</a:t>
            </a:r>
          </a:p>
          <a:p>
            <a:pPr lvl="1" eaLnBrk="1" hangingPunct="1"/>
            <a:r>
              <a:rPr lang="en-US" altLang="en-US" dirty="0"/>
              <a:t>Choking</a:t>
            </a:r>
          </a:p>
          <a:p>
            <a:pPr lvl="1" eaLnBrk="1" hangingPunct="1"/>
            <a:r>
              <a:rPr lang="en-US" altLang="en-US" dirty="0"/>
              <a:t>Psychological, emotional, or behavioral emergencies (threatening to hurt or kill themselves or someone else)</a:t>
            </a:r>
          </a:p>
          <a:p>
            <a:pPr lvl="1" eaLnBrk="1" hangingPunct="1"/>
            <a:endParaRPr lang="en-US" altLang="en-US" dirty="0"/>
          </a:p>
        </p:txBody>
      </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itle 1">
            <a:extLst>
              <a:ext uri="{FF2B5EF4-FFF2-40B4-BE49-F238E27FC236}">
                <a16:creationId xmlns:a16="http://schemas.microsoft.com/office/drawing/2014/main" id="{9BCF44F6-6099-413C-9ED9-877E9D5C5291}"/>
              </a:ext>
            </a:extLst>
          </p:cNvPr>
          <p:cNvSpPr>
            <a:spLocks noGrp="1"/>
          </p:cNvSpPr>
          <p:nvPr>
            <p:ph type="title"/>
          </p:nvPr>
        </p:nvSpPr>
        <p:spPr/>
        <p:txBody>
          <a:bodyPr/>
          <a:lstStyle/>
          <a:p>
            <a:pPr eaLnBrk="1" hangingPunct="1"/>
            <a:r>
              <a:rPr lang="en-US" altLang="en-US">
                <a:ea typeface="ＭＳ Ｐゴシック" panose="020B0600070205080204" pitchFamily="34" charset="-128"/>
              </a:rPr>
              <a:t>How to Call for Professional Medical Care </a:t>
            </a:r>
            <a:r>
              <a:rPr lang="en-US" altLang="en-US" sz="2000">
                <a:ea typeface="ＭＳ Ｐゴシック" panose="020B0600070205080204" pitchFamily="34" charset="-128"/>
              </a:rPr>
              <a:t>(1 of 2)</a:t>
            </a:r>
          </a:p>
        </p:txBody>
      </p:sp>
      <p:sp>
        <p:nvSpPr>
          <p:cNvPr id="16386" name="Content Placeholder 2">
            <a:extLst>
              <a:ext uri="{FF2B5EF4-FFF2-40B4-BE49-F238E27FC236}">
                <a16:creationId xmlns:a16="http://schemas.microsoft.com/office/drawing/2014/main" id="{2C4AE875-124C-4DC6-8B59-335BAD72B98E}"/>
              </a:ext>
            </a:extLst>
          </p:cNvPr>
          <p:cNvSpPr>
            <a:spLocks noGrp="1"/>
          </p:cNvSpPr>
          <p:nvPr>
            <p:ph idx="1"/>
          </p:nvPr>
        </p:nvSpPr>
        <p:spPr>
          <a:xfrm>
            <a:off x="892175" y="1512888"/>
            <a:ext cx="9623425" cy="4699000"/>
          </a:xfrm>
        </p:spPr>
        <p:txBody>
          <a:bodyPr/>
          <a:lstStyle/>
          <a:p>
            <a:pPr eaLnBrk="1" hangingPunct="1"/>
            <a:r>
              <a:rPr lang="en-US" altLang="en-US">
                <a:ea typeface="ＭＳ Ｐゴシック" panose="020B0600070205080204" pitchFamily="34" charset="-128"/>
              </a:rPr>
              <a:t>When calling 9-1-1, be sure to speak slowly and clearly.  </a:t>
            </a:r>
          </a:p>
          <a:p>
            <a:pPr eaLnBrk="1" hangingPunct="1"/>
            <a:r>
              <a:rPr lang="en-US" altLang="en-US">
                <a:ea typeface="ＭＳ Ｐゴシック" panose="020B0600070205080204" pitchFamily="34" charset="-128"/>
              </a:rPr>
              <a:t>Be ready to give the dispatcher the following information:</a:t>
            </a:r>
          </a:p>
          <a:p>
            <a:pPr lvl="1" eaLnBrk="1" hangingPunct="1"/>
            <a:r>
              <a:rPr lang="en-US" altLang="en-US">
                <a:ea typeface="ＭＳ Ｐゴシック" panose="020B0600070205080204" pitchFamily="34" charset="-128"/>
              </a:rPr>
              <a:t>The person’s location</a:t>
            </a:r>
          </a:p>
          <a:p>
            <a:pPr lvl="1" eaLnBrk="1" hangingPunct="1"/>
            <a:r>
              <a:rPr lang="en-US" altLang="en-US">
                <a:ea typeface="ＭＳ Ｐゴシック" panose="020B0600070205080204" pitchFamily="34" charset="-128"/>
              </a:rPr>
              <a:t>The phone number you are calling from and your name</a:t>
            </a:r>
          </a:p>
          <a:p>
            <a:pPr lvl="1" eaLnBrk="1" hangingPunct="1"/>
            <a:r>
              <a:rPr lang="en-US" altLang="en-US">
                <a:ea typeface="ＭＳ Ｐゴシック" panose="020B0600070205080204" pitchFamily="34" charset="-128"/>
              </a:rPr>
              <a:t>A brief account of what happened</a:t>
            </a:r>
          </a:p>
          <a:p>
            <a:pPr lvl="1" eaLnBrk="1" hangingPunct="1"/>
            <a:r>
              <a:rPr lang="en-US" altLang="en-US">
                <a:ea typeface="ＭＳ Ｐゴシック" panose="020B0600070205080204" pitchFamily="34" charset="-128"/>
              </a:rPr>
              <a:t>Number of people needing help and any special conditions at the scene</a:t>
            </a:r>
          </a:p>
          <a:p>
            <a:pPr lvl="1" eaLnBrk="1" hangingPunct="1"/>
            <a:r>
              <a:rPr lang="en-US" altLang="en-US">
                <a:ea typeface="ＭＳ Ｐゴシック" panose="020B0600070205080204" pitchFamily="34" charset="-128"/>
              </a:rPr>
              <a:t>A description of a person’s condition and what is being done</a:t>
            </a: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a:extLst>
              <a:ext uri="{FF2B5EF4-FFF2-40B4-BE49-F238E27FC236}">
                <a16:creationId xmlns:a16="http://schemas.microsoft.com/office/drawing/2014/main" id="{4753F429-41A4-4AE5-BE97-0EAEBDCBC4A2}"/>
              </a:ext>
            </a:extLst>
          </p:cNvPr>
          <p:cNvSpPr>
            <a:spLocks noGrp="1"/>
          </p:cNvSpPr>
          <p:nvPr>
            <p:ph type="title"/>
          </p:nvPr>
        </p:nvSpPr>
        <p:spPr/>
        <p:txBody>
          <a:bodyPr/>
          <a:lstStyle/>
          <a:p>
            <a:pPr eaLnBrk="1" hangingPunct="1"/>
            <a:r>
              <a:rPr lang="en-US" altLang="en-US">
                <a:ea typeface="ＭＳ Ｐゴシック" panose="020B0600070205080204" pitchFamily="34" charset="-128"/>
              </a:rPr>
              <a:t>How to Call for Professional Medical Care </a:t>
            </a:r>
            <a:r>
              <a:rPr lang="en-US" altLang="en-US" sz="2000">
                <a:ea typeface="ＭＳ Ｐゴシック" panose="020B0600070205080204" pitchFamily="34" charset="-128"/>
              </a:rPr>
              <a:t>(2 of 2)</a:t>
            </a:r>
          </a:p>
        </p:txBody>
      </p:sp>
      <p:sp>
        <p:nvSpPr>
          <p:cNvPr id="17410" name="Content Placeholder 2">
            <a:extLst>
              <a:ext uri="{FF2B5EF4-FFF2-40B4-BE49-F238E27FC236}">
                <a16:creationId xmlns:a16="http://schemas.microsoft.com/office/drawing/2014/main" id="{52291218-0D44-47C4-99A0-1E80CF74C60C}"/>
              </a:ext>
            </a:extLst>
          </p:cNvPr>
          <p:cNvSpPr>
            <a:spLocks noGrp="1"/>
          </p:cNvSpPr>
          <p:nvPr>
            <p:ph idx="1"/>
          </p:nvPr>
        </p:nvSpPr>
        <p:spPr>
          <a:xfrm>
            <a:off x="896938" y="1512888"/>
            <a:ext cx="10287000" cy="4699000"/>
          </a:xfrm>
        </p:spPr>
        <p:txBody>
          <a:bodyPr/>
          <a:lstStyle/>
          <a:p>
            <a:pPr eaLnBrk="1" hangingPunct="1"/>
            <a:r>
              <a:rPr lang="en-US" altLang="en-US">
                <a:ea typeface="ＭＳ Ｐゴシック" panose="020B0600070205080204" pitchFamily="34" charset="-128"/>
              </a:rPr>
              <a:t>Listen to what the dispatcher tells you to do.</a:t>
            </a:r>
          </a:p>
          <a:p>
            <a:pPr eaLnBrk="1" hangingPunct="1"/>
            <a:r>
              <a:rPr lang="en-US" altLang="en-US">
                <a:ea typeface="ＭＳ Ｐゴシック" panose="020B0600070205080204" pitchFamily="34" charset="-128"/>
              </a:rPr>
              <a:t>If necessary, write down the instructions.</a:t>
            </a:r>
          </a:p>
          <a:p>
            <a:pPr eaLnBrk="1" hangingPunct="1"/>
            <a:r>
              <a:rPr lang="en-US" altLang="en-US">
                <a:ea typeface="ＭＳ Ｐゴシック" panose="020B0600070205080204" pitchFamily="34" charset="-128"/>
              </a:rPr>
              <a:t>Do not hang up until the dispatcher tells you to.</a:t>
            </a:r>
          </a:p>
          <a:p>
            <a:pPr eaLnBrk="1" hangingPunct="1"/>
            <a:r>
              <a:rPr lang="en-US" altLang="en-US">
                <a:ea typeface="ＭＳ Ｐゴシック" panose="020B0600070205080204" pitchFamily="34" charset="-128"/>
              </a:rPr>
              <a:t>Stay with the person needing help until EMS arrives.</a:t>
            </a:r>
          </a:p>
        </p:txBody>
      </p:sp>
    </p:spTree>
  </p:cSld>
  <p:clrMapOvr>
    <a:masterClrMapping/>
  </p:clrMapOvr>
  <p:transition spd="med">
    <p:fade/>
  </p:transition>
</p:sld>
</file>

<file path=ppt/theme/theme1.xml><?xml version="1.0" encoding="utf-8"?>
<a:theme xmlns:a="http://schemas.openxmlformats.org/drawingml/2006/main" name="Educational subjects 16x9">
  <a:themeElements>
    <a:clrScheme name="JBLPSG PPT 1">
      <a:dk1>
        <a:srgbClr val="3C4743"/>
      </a:dk1>
      <a:lt1>
        <a:srgbClr val="E1E1E1"/>
      </a:lt1>
      <a:dk2>
        <a:srgbClr val="000000"/>
      </a:dk2>
      <a:lt2>
        <a:srgbClr val="FFFFFF"/>
      </a:lt2>
      <a:accent1>
        <a:srgbClr val="FFC324"/>
      </a:accent1>
      <a:accent2>
        <a:srgbClr val="F05123"/>
      </a:accent2>
      <a:accent3>
        <a:srgbClr val="418AC9"/>
      </a:accent3>
      <a:accent4>
        <a:srgbClr val="B7B7B7"/>
      </a:accent4>
      <a:accent5>
        <a:srgbClr val="00B18A"/>
      </a:accent5>
      <a:accent6>
        <a:srgbClr val="7BABBF"/>
      </a:accent6>
      <a:hlink>
        <a:srgbClr val="004B91"/>
      </a:hlink>
      <a:folHlink>
        <a:srgbClr val="5C284B"/>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F00001127.potx" id="{6B18C398-4F76-4BDC-B8A4-D02A96E0AA82}" vid="{FBF1AC64-E511-41D2-AA23-0E693E79CD7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963</TotalTime>
  <Words>1314</Words>
  <Application>Microsoft Office PowerPoint</Application>
  <PresentationFormat>Widescreen</PresentationFormat>
  <Paragraphs>139</Paragraphs>
  <Slides>23</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Courier New</vt:lpstr>
      <vt:lpstr>Wingdings</vt:lpstr>
      <vt:lpstr>Educational subjects 16x9</vt:lpstr>
      <vt:lpstr>Actions to Take Before Helping  Comprehensive Course</vt:lpstr>
      <vt:lpstr>Support Materials</vt:lpstr>
      <vt:lpstr>Scene Size-Up</vt:lpstr>
      <vt:lpstr>When to Call 9-1-1 (1 of 4)</vt:lpstr>
      <vt:lpstr>When to Call 9-1-1 (2 of 4)</vt:lpstr>
      <vt:lpstr>When to Call 9-1-1 (3 of 4)</vt:lpstr>
      <vt:lpstr>When to Call 9-1-1 (4 of 4)</vt:lpstr>
      <vt:lpstr>How to Call for Professional Medical Care (1 of 2)</vt:lpstr>
      <vt:lpstr>How to Call for Professional Medical Care (2 of 2)</vt:lpstr>
      <vt:lpstr>Legal Aspects of First Aid (1 of 3)</vt:lpstr>
      <vt:lpstr>Legal Aspects of First Aid (2 of 3)</vt:lpstr>
      <vt:lpstr>Legal Aspects of First Aid (3 of 3)</vt:lpstr>
      <vt:lpstr>Negligence</vt:lpstr>
      <vt:lpstr>Consent (1 of 2)</vt:lpstr>
      <vt:lpstr>Consent (2 of 2)</vt:lpstr>
      <vt:lpstr>Personal Protective Equipment (1 of 5)</vt:lpstr>
      <vt:lpstr>Personal Protective Equipment (2 of 5)</vt:lpstr>
      <vt:lpstr>Personal Protective Equipment (3 of 5)</vt:lpstr>
      <vt:lpstr>Personal Protective Equipment (4 of 5)</vt:lpstr>
      <vt:lpstr>Personal Protective Equipment (5 of 5)</vt:lpstr>
      <vt:lpstr>Cleaning Body Fluids</vt:lpstr>
      <vt:lpstr>Washing Your Hands (1 of 2)</vt:lpstr>
      <vt:lpstr>Washing Your Hands (2 of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Actions to Take Before Helping  Comprehensive Lecture</dc:title>
  <dc:creator>Emergency Care &amp; Safety Institute</dc:creator>
  <cp:lastModifiedBy>Ashley Procum</cp:lastModifiedBy>
  <cp:revision>83</cp:revision>
  <dcterms:created xsi:type="dcterms:W3CDTF">2016-02-02T15:29:27Z</dcterms:created>
  <dcterms:modified xsi:type="dcterms:W3CDTF">2021-04-20T03:22:09Z</dcterms:modified>
</cp:coreProperties>
</file>